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9" r:id="rId2"/>
    <p:sldId id="356" r:id="rId3"/>
    <p:sldId id="35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t8ZG5t0oUbZ/9ox4Qf5yg==" hashData="iNsuX2hc60hgLs9PeTTIPpqcC6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FFF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79" autoAdjust="0"/>
    <p:restoredTop sz="94660" autoAdjust="0"/>
  </p:normalViewPr>
  <p:slideViewPr>
    <p:cSldViewPr>
      <p:cViewPr>
        <p:scale>
          <a:sx n="85" d="100"/>
          <a:sy n="85" d="100"/>
        </p:scale>
        <p:origin x="-960" y="-1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A87A4D-FFDA-4584-811A-6768DA2E222C}" type="datetimeFigureOut">
              <a:rPr lang="fr-FR"/>
              <a:pPr>
                <a:defRPr/>
              </a:pPr>
              <a:t>13/10/2024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E965DCC-772A-4423-B58E-39A26E7BC24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5642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8AAACE-7821-4B77-8D1E-1D0105CA690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C9D121-4200-4B90-BD95-C2708840387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E094B9-EBC8-41A5-B59A-09A45575684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A18EB-FEAA-4C56-99E9-262A429264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6606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DD016-10CA-4CD0-A138-31D017EDD8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0998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6CA82-A9D0-4FD0-A4FB-3CFF5783F9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4421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A056E-FB21-448F-90BC-716BD6F95E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6103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DBD34-7EC0-4E4D-9BC5-AC4FD058E9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557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3991E-5D26-4AC9-AF9B-43A059398F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5022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9DF54-37BA-48D1-B9F4-5E88D3A774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0285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19F84-CAAD-4C98-A32F-32A3E8EC47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4955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9288C-9104-4881-A089-D5FB10EB96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0551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49E0F-18C8-4B6C-BC7C-1BECBAD956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367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5A31D-64CA-45EC-95A1-38A2DFFE51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218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294236A-63E8-4C86-B3DE-4B575C0066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3.wav"/><Relationship Id="rId42" Type="http://schemas.openxmlformats.org/officeDocument/2006/relationships/audio" Target="../media/audio16.wav"/><Relationship Id="rId47" Type="http://schemas.microsoft.com/office/2007/relationships/hdphoto" Target="../media/hdphoto1.wdp"/><Relationship Id="rId50" Type="http://schemas.openxmlformats.org/officeDocument/2006/relationships/image" Target="../media/image38.png"/><Relationship Id="rId55" Type="http://schemas.openxmlformats.org/officeDocument/2006/relationships/image" Target="../media/image41.png"/><Relationship Id="rId63" Type="http://schemas.openxmlformats.org/officeDocument/2006/relationships/image" Target="../media/image45.png"/><Relationship Id="rId68" Type="http://schemas.openxmlformats.org/officeDocument/2006/relationships/image" Target="../media/image50.jpeg"/><Relationship Id="rId76" Type="http://schemas.openxmlformats.org/officeDocument/2006/relationships/image" Target="../media/image3.gif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0.jpeg"/><Relationship Id="rId40" Type="http://schemas.openxmlformats.org/officeDocument/2006/relationships/audio" Target="../media/audio1.wav"/><Relationship Id="rId45" Type="http://schemas.openxmlformats.org/officeDocument/2006/relationships/image" Target="../media/image35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48.jpeg"/><Relationship Id="rId74" Type="http://schemas.openxmlformats.org/officeDocument/2006/relationships/image" Target="../media/image55.png"/><Relationship Id="rId5" Type="http://schemas.openxmlformats.org/officeDocument/2006/relationships/image" Target="../media/image11.png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microsoft.com/office/2007/relationships/hdphoto" Target="../media/hdphoto2.wdp"/><Relationship Id="rId57" Type="http://schemas.openxmlformats.org/officeDocument/2006/relationships/image" Target="../media/image42.png"/><Relationship Id="rId61" Type="http://schemas.openxmlformats.org/officeDocument/2006/relationships/image" Target="../media/image44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gif"/><Relationship Id="rId52" Type="http://schemas.openxmlformats.org/officeDocument/2006/relationships/image" Target="../media/image39.png"/><Relationship Id="rId60" Type="http://schemas.microsoft.com/office/2007/relationships/hdphoto" Target="../media/hdphoto7.wdp"/><Relationship Id="rId65" Type="http://schemas.openxmlformats.org/officeDocument/2006/relationships/image" Target="../media/image47.png"/><Relationship Id="rId73" Type="http://schemas.openxmlformats.org/officeDocument/2006/relationships/image" Target="../media/image54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1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7.png"/><Relationship Id="rId56" Type="http://schemas.microsoft.com/office/2007/relationships/hdphoto" Target="../media/hdphoto5.wdp"/><Relationship Id="rId64" Type="http://schemas.openxmlformats.org/officeDocument/2006/relationships/image" Target="../media/image46.gif"/><Relationship Id="rId69" Type="http://schemas.openxmlformats.org/officeDocument/2006/relationships/image" Target="../media/image51.png"/><Relationship Id="rId8" Type="http://schemas.openxmlformats.org/officeDocument/2006/relationships/image" Target="../media/image14.gif"/><Relationship Id="rId51" Type="http://schemas.microsoft.com/office/2007/relationships/hdphoto" Target="../media/hdphoto3.wdp"/><Relationship Id="rId72" Type="http://schemas.openxmlformats.org/officeDocument/2006/relationships/audio" Target="../media/audio17.wav"/><Relationship Id="rId3" Type="http://schemas.openxmlformats.org/officeDocument/2006/relationships/image" Target="../media/image9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5.wav"/><Relationship Id="rId46" Type="http://schemas.openxmlformats.org/officeDocument/2006/relationships/image" Target="../media/image36.png"/><Relationship Id="rId59" Type="http://schemas.openxmlformats.org/officeDocument/2006/relationships/image" Target="../media/image43.png"/><Relationship Id="rId67" Type="http://schemas.openxmlformats.org/officeDocument/2006/relationships/image" Target="../media/image49.png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openxmlformats.org/officeDocument/2006/relationships/image" Target="../media/image40.png"/><Relationship Id="rId62" Type="http://schemas.microsoft.com/office/2007/relationships/hdphoto" Target="../media/hdphoto8.wdp"/><Relationship Id="rId70" Type="http://schemas.openxmlformats.org/officeDocument/2006/relationships/image" Target="../media/image52.gif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-153618.wav">
            <a:hlinkClick r:id="" action="ppaction://media"/>
          </p:cNvPr>
          <p:cNvPicPr>
            <a:picLocks noRot="1" noChangeAspect="1"/>
          </p:cNvPicPr>
          <p:nvPr>
            <a:wavAudioFile r:embed="rId1" name="1-15 Oh Mois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C:\Users\JCL\Desktop\bbbbb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26988" y="-793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Les Dix Commandements by darka.eldiablo\cove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1846263"/>
            <a:ext cx="3049588" cy="314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878" y="890392"/>
            <a:ext cx="680244" cy="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JCL\Desktop\bbbbb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33663" y="1325563"/>
            <a:ext cx="4319587" cy="427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 Les Prieres Du Monde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 Le Massacre Des Nouveaux Nes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 Je Laisse A L'abandon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 Il S'appellera Moise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 Sethi Et Son Empire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 Le Dilemme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 Le Desaccord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 A Chacun Son Reve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 Le Peuple Hebreu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 La Peine Maximum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 En Cadence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 Je N'avais Jamais Prie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 Le Proces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 Sans Lui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 Oh Moise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 La Rencontre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 Il Est Celui Que Je Voulais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1-01 Les Prieres Du Mond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1-02 Le Massacre Des Nouveaux Ne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1-03 Je Laisse A L'abando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1-04 Il S'appellera Mois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1-05 Sethi Et Son Empir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1-06 Le Dilemm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1-07 Le Desaccord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1-08 A Chacun Son Rev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1-09 Le Peuple Hebreu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-10 La Peine Maximum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-11 En Cadenc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-12 Je N'avais Jamais Pri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-13 Le Proce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-14 Sans Lui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-15 Oh Mois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-16 La Rencontr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2" name="1-17 Il Est Celui Que Je Voulais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C:\Users\JCL\Desktop\Les Dix Commandements by darka.eldiablo\cover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85925"/>
            <a:ext cx="13620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2024-10-13T12:18:59Z</dcterms:modified>
</cp:coreProperties>
</file>