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86" r:id="rId3"/>
    <p:sldId id="285" r:id="rId4"/>
    <p:sldId id="284" r:id="rId5"/>
    <p:sldId id="283" r:id="rId6"/>
    <p:sldId id="282" r:id="rId7"/>
    <p:sldId id="281" r:id="rId8"/>
    <p:sldId id="280" r:id="rId9"/>
    <p:sldId id="279" r:id="rId10"/>
    <p:sldId id="278" r:id="rId11"/>
    <p:sldId id="277" r:id="rId12"/>
    <p:sldId id="276" r:id="rId13"/>
    <p:sldId id="275" r:id="rId14"/>
    <p:sldId id="274" r:id="rId15"/>
    <p:sldId id="273" r:id="rId16"/>
    <p:sldId id="272" r:id="rId17"/>
    <p:sldId id="271" r:id="rId18"/>
    <p:sldId id="270" r:id="rId19"/>
    <p:sldId id="269" r:id="rId20"/>
    <p:sldId id="268" r:id="rId21"/>
    <p:sldId id="267" r:id="rId22"/>
    <p:sldId id="266" r:id="rId23"/>
    <p:sldId id="265" r:id="rId24"/>
    <p:sldId id="264" r:id="rId25"/>
    <p:sldId id="263" r:id="rId26"/>
    <p:sldId id="262" r:id="rId27"/>
    <p:sldId id="261" r:id="rId28"/>
    <p:sldId id="260" r:id="rId29"/>
    <p:sldId id="259" r:id="rId30"/>
    <p:sldId id="258" r:id="rId31"/>
    <p:sldId id="257" r:id="rId32"/>
    <p:sldId id="287" r:id="rId33"/>
    <p:sldId id="288" r:id="rId3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3127E8-0111-408E-A876-A4D52C21FAE9}" type="datetimeFigureOut">
              <a:rPr lang="fr-FR" smtClean="0"/>
              <a:t>11/10/2024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EE5FCC-12EA-4F49-A3E7-2A844A07A569}" type="slidenum">
              <a:rPr lang="fr-FR" smtClean="0"/>
              <a:t>‹N°›</a:t>
            </a:fld>
            <a:endParaRPr lang="fr-FR"/>
          </a:p>
        </p:txBody>
      </p:sp>
    </p:spTree>
    <p:extLst>
      <p:ext uri="{BB962C8B-B14F-4D97-AF65-F5344CB8AC3E}">
        <p14:creationId xmlns:p14="http://schemas.microsoft.com/office/powerpoint/2010/main" val="3399603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CCEE5FCC-12EA-4F49-A3E7-2A844A07A569}" type="slidenum">
              <a:rPr lang="fr-FR" smtClean="0"/>
              <a:t>13</a:t>
            </a:fld>
            <a:endParaRPr lang="fr-FR"/>
          </a:p>
        </p:txBody>
      </p:sp>
    </p:spTree>
    <p:extLst>
      <p:ext uri="{BB962C8B-B14F-4D97-AF65-F5344CB8AC3E}">
        <p14:creationId xmlns:p14="http://schemas.microsoft.com/office/powerpoint/2010/main" val="2825629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CCEE5FCC-12EA-4F49-A3E7-2A844A07A569}" type="slidenum">
              <a:rPr lang="fr-FR" smtClean="0"/>
              <a:t>33</a:t>
            </a:fld>
            <a:endParaRPr lang="fr-FR"/>
          </a:p>
        </p:txBody>
      </p:sp>
    </p:spTree>
    <p:extLst>
      <p:ext uri="{BB962C8B-B14F-4D97-AF65-F5344CB8AC3E}">
        <p14:creationId xmlns:p14="http://schemas.microsoft.com/office/powerpoint/2010/main" val="37008891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2E646C0-D006-5704-959A-9308C6ECD0C4}"/>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A05B60E-225A-F31C-B31E-C729B2A973A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849E832-B2FC-8ABE-CD1C-0E05ED769E6E}"/>
              </a:ext>
            </a:extLst>
          </p:cNvPr>
          <p:cNvSpPr>
            <a:spLocks noGrp="1"/>
          </p:cNvSpPr>
          <p:nvPr>
            <p:ph type="dt" sz="half" idx="10"/>
          </p:nvPr>
        </p:nvSpPr>
        <p:spPr/>
        <p:txBody>
          <a:bodyPr/>
          <a:lstStyle/>
          <a:p>
            <a:fld id="{B3D05336-4B21-40F4-BC8F-0CA117A63D39}" type="datetimeFigureOut">
              <a:rPr lang="fr-FR" smtClean="0"/>
              <a:t>11/10/2024</a:t>
            </a:fld>
            <a:endParaRPr lang="fr-FR"/>
          </a:p>
        </p:txBody>
      </p:sp>
      <p:sp>
        <p:nvSpPr>
          <p:cNvPr id="5" name="Espace réservé du pied de page 4">
            <a:extLst>
              <a:ext uri="{FF2B5EF4-FFF2-40B4-BE49-F238E27FC236}">
                <a16:creationId xmlns:a16="http://schemas.microsoft.com/office/drawing/2014/main" id="{F54073A3-10BF-7C73-EAC9-882EF8CCEED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F6B77DF-BD88-F171-A284-787EFA2DAA33}"/>
              </a:ext>
            </a:extLst>
          </p:cNvPr>
          <p:cNvSpPr>
            <a:spLocks noGrp="1"/>
          </p:cNvSpPr>
          <p:nvPr>
            <p:ph type="sldNum" sz="quarter" idx="12"/>
          </p:nvPr>
        </p:nvSpPr>
        <p:spPr/>
        <p:txBody>
          <a:bodyPr/>
          <a:lstStyle/>
          <a:p>
            <a:fld id="{927A5C21-F7CF-4FAF-816E-254230E2B7DC}" type="slidenum">
              <a:rPr lang="fr-FR" smtClean="0"/>
              <a:t>‹N°›</a:t>
            </a:fld>
            <a:endParaRPr lang="fr-FR"/>
          </a:p>
        </p:txBody>
      </p:sp>
    </p:spTree>
    <p:extLst>
      <p:ext uri="{BB962C8B-B14F-4D97-AF65-F5344CB8AC3E}">
        <p14:creationId xmlns:p14="http://schemas.microsoft.com/office/powerpoint/2010/main" val="3729375259"/>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D9C5C5A-4A57-4B3E-A796-11F662AE270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48AE85A-13DA-F128-BB0B-8BE76B4E152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285E721-AD9A-98CD-4811-7AA940DD5A85}"/>
              </a:ext>
            </a:extLst>
          </p:cNvPr>
          <p:cNvSpPr>
            <a:spLocks noGrp="1"/>
          </p:cNvSpPr>
          <p:nvPr>
            <p:ph type="dt" sz="half" idx="10"/>
          </p:nvPr>
        </p:nvSpPr>
        <p:spPr/>
        <p:txBody>
          <a:bodyPr/>
          <a:lstStyle/>
          <a:p>
            <a:fld id="{B3D05336-4B21-40F4-BC8F-0CA117A63D39}" type="datetimeFigureOut">
              <a:rPr lang="fr-FR" smtClean="0"/>
              <a:t>11/10/2024</a:t>
            </a:fld>
            <a:endParaRPr lang="fr-FR"/>
          </a:p>
        </p:txBody>
      </p:sp>
      <p:sp>
        <p:nvSpPr>
          <p:cNvPr id="5" name="Espace réservé du pied de page 4">
            <a:extLst>
              <a:ext uri="{FF2B5EF4-FFF2-40B4-BE49-F238E27FC236}">
                <a16:creationId xmlns:a16="http://schemas.microsoft.com/office/drawing/2014/main" id="{D15C4C24-BF6B-1F88-7A73-0086CA80094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A124435-31C9-8F85-01AC-6E8F1DC440F5}"/>
              </a:ext>
            </a:extLst>
          </p:cNvPr>
          <p:cNvSpPr>
            <a:spLocks noGrp="1"/>
          </p:cNvSpPr>
          <p:nvPr>
            <p:ph type="sldNum" sz="quarter" idx="12"/>
          </p:nvPr>
        </p:nvSpPr>
        <p:spPr/>
        <p:txBody>
          <a:bodyPr/>
          <a:lstStyle/>
          <a:p>
            <a:fld id="{927A5C21-F7CF-4FAF-816E-254230E2B7DC}" type="slidenum">
              <a:rPr lang="fr-FR" smtClean="0"/>
              <a:t>‹N°›</a:t>
            </a:fld>
            <a:endParaRPr lang="fr-FR"/>
          </a:p>
        </p:txBody>
      </p:sp>
    </p:spTree>
    <p:extLst>
      <p:ext uri="{BB962C8B-B14F-4D97-AF65-F5344CB8AC3E}">
        <p14:creationId xmlns:p14="http://schemas.microsoft.com/office/powerpoint/2010/main" val="804728341"/>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B3E641-0D21-FFBC-1F28-9F47739F7EB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7105E66-5849-636B-5AEE-13EF663F1D8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E2FA96D-7F22-30DB-998D-E4B31B56985A}"/>
              </a:ext>
            </a:extLst>
          </p:cNvPr>
          <p:cNvSpPr>
            <a:spLocks noGrp="1"/>
          </p:cNvSpPr>
          <p:nvPr>
            <p:ph type="dt" sz="half" idx="10"/>
          </p:nvPr>
        </p:nvSpPr>
        <p:spPr/>
        <p:txBody>
          <a:bodyPr/>
          <a:lstStyle/>
          <a:p>
            <a:fld id="{B3D05336-4B21-40F4-BC8F-0CA117A63D39}" type="datetimeFigureOut">
              <a:rPr lang="fr-FR" smtClean="0"/>
              <a:t>11/10/2024</a:t>
            </a:fld>
            <a:endParaRPr lang="fr-FR"/>
          </a:p>
        </p:txBody>
      </p:sp>
      <p:sp>
        <p:nvSpPr>
          <p:cNvPr id="5" name="Espace réservé du pied de page 4">
            <a:extLst>
              <a:ext uri="{FF2B5EF4-FFF2-40B4-BE49-F238E27FC236}">
                <a16:creationId xmlns:a16="http://schemas.microsoft.com/office/drawing/2014/main" id="{22BFA8B4-F6A0-ADF1-2CE1-829CBE83DE9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62CA354-9339-E263-F3DC-170F997AB05F}"/>
              </a:ext>
            </a:extLst>
          </p:cNvPr>
          <p:cNvSpPr>
            <a:spLocks noGrp="1"/>
          </p:cNvSpPr>
          <p:nvPr>
            <p:ph type="sldNum" sz="quarter" idx="12"/>
          </p:nvPr>
        </p:nvSpPr>
        <p:spPr/>
        <p:txBody>
          <a:bodyPr/>
          <a:lstStyle/>
          <a:p>
            <a:fld id="{927A5C21-F7CF-4FAF-816E-254230E2B7DC}" type="slidenum">
              <a:rPr lang="fr-FR" smtClean="0"/>
              <a:t>‹N°›</a:t>
            </a:fld>
            <a:endParaRPr lang="fr-FR"/>
          </a:p>
        </p:txBody>
      </p:sp>
    </p:spTree>
    <p:extLst>
      <p:ext uri="{BB962C8B-B14F-4D97-AF65-F5344CB8AC3E}">
        <p14:creationId xmlns:p14="http://schemas.microsoft.com/office/powerpoint/2010/main" val="392950789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4219DD-C5CE-9DF5-2337-E851DCD5FB5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1AE3913-5D72-109F-B354-A8BA925C7D0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0C0D021-F93E-8342-5812-A7CD11536813}"/>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6776837-92C8-D8E1-114A-05AF88A3680C}"/>
              </a:ext>
            </a:extLst>
          </p:cNvPr>
          <p:cNvSpPr>
            <a:spLocks noGrp="1"/>
          </p:cNvSpPr>
          <p:nvPr>
            <p:ph type="dt" sz="half" idx="10"/>
          </p:nvPr>
        </p:nvSpPr>
        <p:spPr/>
        <p:txBody>
          <a:bodyPr/>
          <a:lstStyle/>
          <a:p>
            <a:fld id="{B3D05336-4B21-40F4-BC8F-0CA117A63D39}" type="datetimeFigureOut">
              <a:rPr lang="fr-FR" smtClean="0"/>
              <a:t>11/10/2024</a:t>
            </a:fld>
            <a:endParaRPr lang="fr-FR"/>
          </a:p>
        </p:txBody>
      </p:sp>
      <p:sp>
        <p:nvSpPr>
          <p:cNvPr id="6" name="Espace réservé du pied de page 5">
            <a:extLst>
              <a:ext uri="{FF2B5EF4-FFF2-40B4-BE49-F238E27FC236}">
                <a16:creationId xmlns:a16="http://schemas.microsoft.com/office/drawing/2014/main" id="{7BED3D5E-EA90-114A-E17F-329703FAD8C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AD1B228-1861-B2B9-A31F-AF1576ABCC7F}"/>
              </a:ext>
            </a:extLst>
          </p:cNvPr>
          <p:cNvSpPr>
            <a:spLocks noGrp="1"/>
          </p:cNvSpPr>
          <p:nvPr>
            <p:ph type="sldNum" sz="quarter" idx="12"/>
          </p:nvPr>
        </p:nvSpPr>
        <p:spPr/>
        <p:txBody>
          <a:bodyPr/>
          <a:lstStyle/>
          <a:p>
            <a:fld id="{927A5C21-F7CF-4FAF-816E-254230E2B7DC}" type="slidenum">
              <a:rPr lang="fr-FR" smtClean="0"/>
              <a:t>‹N°›</a:t>
            </a:fld>
            <a:endParaRPr lang="fr-FR"/>
          </a:p>
        </p:txBody>
      </p:sp>
    </p:spTree>
    <p:extLst>
      <p:ext uri="{BB962C8B-B14F-4D97-AF65-F5344CB8AC3E}">
        <p14:creationId xmlns:p14="http://schemas.microsoft.com/office/powerpoint/2010/main" val="108914261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30A464D-05B1-B145-A05C-07C03DE54A1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CEBFC546-53D3-0F01-8D14-E0D2968934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15C7A21-39EA-9C04-47CE-EF376654A6F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2C9CB1E-58CA-61F7-18DD-D111E1791F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F2AAE4E8-045E-7F67-3DFF-FB23D087FF4B}"/>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038DE98-B212-23BC-864E-9AE3D92E2B94}"/>
              </a:ext>
            </a:extLst>
          </p:cNvPr>
          <p:cNvSpPr>
            <a:spLocks noGrp="1"/>
          </p:cNvSpPr>
          <p:nvPr>
            <p:ph type="dt" sz="half" idx="10"/>
          </p:nvPr>
        </p:nvSpPr>
        <p:spPr/>
        <p:txBody>
          <a:bodyPr/>
          <a:lstStyle/>
          <a:p>
            <a:fld id="{B3D05336-4B21-40F4-BC8F-0CA117A63D39}" type="datetimeFigureOut">
              <a:rPr lang="fr-FR" smtClean="0"/>
              <a:t>11/10/2024</a:t>
            </a:fld>
            <a:endParaRPr lang="fr-FR"/>
          </a:p>
        </p:txBody>
      </p:sp>
      <p:sp>
        <p:nvSpPr>
          <p:cNvPr id="8" name="Espace réservé du pied de page 7">
            <a:extLst>
              <a:ext uri="{FF2B5EF4-FFF2-40B4-BE49-F238E27FC236}">
                <a16:creationId xmlns:a16="http://schemas.microsoft.com/office/drawing/2014/main" id="{07EF1E66-7941-7E3D-510F-1780BD0C0B25}"/>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3DC643E7-2738-29BE-1377-04CF9E945B1A}"/>
              </a:ext>
            </a:extLst>
          </p:cNvPr>
          <p:cNvSpPr>
            <a:spLocks noGrp="1"/>
          </p:cNvSpPr>
          <p:nvPr>
            <p:ph type="sldNum" sz="quarter" idx="12"/>
          </p:nvPr>
        </p:nvSpPr>
        <p:spPr/>
        <p:txBody>
          <a:bodyPr/>
          <a:lstStyle/>
          <a:p>
            <a:fld id="{927A5C21-F7CF-4FAF-816E-254230E2B7DC}" type="slidenum">
              <a:rPr lang="fr-FR" smtClean="0"/>
              <a:t>‹N°›</a:t>
            </a:fld>
            <a:endParaRPr lang="fr-FR"/>
          </a:p>
        </p:txBody>
      </p:sp>
    </p:spTree>
    <p:extLst>
      <p:ext uri="{BB962C8B-B14F-4D97-AF65-F5344CB8AC3E}">
        <p14:creationId xmlns:p14="http://schemas.microsoft.com/office/powerpoint/2010/main" val="405473739"/>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871913-C9A1-563C-8604-ADD125329D6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D31579F-7237-044C-AF38-FD5AD4552636}"/>
              </a:ext>
            </a:extLst>
          </p:cNvPr>
          <p:cNvSpPr>
            <a:spLocks noGrp="1"/>
          </p:cNvSpPr>
          <p:nvPr>
            <p:ph type="dt" sz="half" idx="10"/>
          </p:nvPr>
        </p:nvSpPr>
        <p:spPr/>
        <p:txBody>
          <a:bodyPr/>
          <a:lstStyle/>
          <a:p>
            <a:fld id="{B3D05336-4B21-40F4-BC8F-0CA117A63D39}" type="datetimeFigureOut">
              <a:rPr lang="fr-FR" smtClean="0"/>
              <a:t>11/10/2024</a:t>
            </a:fld>
            <a:endParaRPr lang="fr-FR"/>
          </a:p>
        </p:txBody>
      </p:sp>
      <p:sp>
        <p:nvSpPr>
          <p:cNvPr id="4" name="Espace réservé du pied de page 3">
            <a:extLst>
              <a:ext uri="{FF2B5EF4-FFF2-40B4-BE49-F238E27FC236}">
                <a16:creationId xmlns:a16="http://schemas.microsoft.com/office/drawing/2014/main" id="{BC2CB7AF-BC94-28F1-32F3-405FC5B62AA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D5BC3019-6A6A-CC85-EBB0-289AC1F53745}"/>
              </a:ext>
            </a:extLst>
          </p:cNvPr>
          <p:cNvSpPr>
            <a:spLocks noGrp="1"/>
          </p:cNvSpPr>
          <p:nvPr>
            <p:ph type="sldNum" sz="quarter" idx="12"/>
          </p:nvPr>
        </p:nvSpPr>
        <p:spPr/>
        <p:txBody>
          <a:bodyPr/>
          <a:lstStyle/>
          <a:p>
            <a:fld id="{927A5C21-F7CF-4FAF-816E-254230E2B7DC}" type="slidenum">
              <a:rPr lang="fr-FR" smtClean="0"/>
              <a:t>‹N°›</a:t>
            </a:fld>
            <a:endParaRPr lang="fr-FR"/>
          </a:p>
        </p:txBody>
      </p:sp>
    </p:spTree>
    <p:extLst>
      <p:ext uri="{BB962C8B-B14F-4D97-AF65-F5344CB8AC3E}">
        <p14:creationId xmlns:p14="http://schemas.microsoft.com/office/powerpoint/2010/main" val="783193119"/>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2CAA773-D11E-DE54-DD59-A62C042F7AAB}"/>
              </a:ext>
            </a:extLst>
          </p:cNvPr>
          <p:cNvSpPr>
            <a:spLocks noGrp="1"/>
          </p:cNvSpPr>
          <p:nvPr>
            <p:ph type="dt" sz="half" idx="10"/>
          </p:nvPr>
        </p:nvSpPr>
        <p:spPr/>
        <p:txBody>
          <a:bodyPr/>
          <a:lstStyle/>
          <a:p>
            <a:fld id="{B3D05336-4B21-40F4-BC8F-0CA117A63D39}" type="datetimeFigureOut">
              <a:rPr lang="fr-FR" smtClean="0"/>
              <a:t>11/10/2024</a:t>
            </a:fld>
            <a:endParaRPr lang="fr-FR"/>
          </a:p>
        </p:txBody>
      </p:sp>
      <p:sp>
        <p:nvSpPr>
          <p:cNvPr id="3" name="Espace réservé du pied de page 2">
            <a:extLst>
              <a:ext uri="{FF2B5EF4-FFF2-40B4-BE49-F238E27FC236}">
                <a16:creationId xmlns:a16="http://schemas.microsoft.com/office/drawing/2014/main" id="{8F98E37A-511B-5B5E-C2CF-2A36CE7C2BB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7FEF0E6-789F-997E-B1E0-2F6BEFB05463}"/>
              </a:ext>
            </a:extLst>
          </p:cNvPr>
          <p:cNvSpPr>
            <a:spLocks noGrp="1"/>
          </p:cNvSpPr>
          <p:nvPr>
            <p:ph type="sldNum" sz="quarter" idx="12"/>
          </p:nvPr>
        </p:nvSpPr>
        <p:spPr/>
        <p:txBody>
          <a:bodyPr/>
          <a:lstStyle/>
          <a:p>
            <a:fld id="{927A5C21-F7CF-4FAF-816E-254230E2B7DC}" type="slidenum">
              <a:rPr lang="fr-FR" smtClean="0"/>
              <a:t>‹N°›</a:t>
            </a:fld>
            <a:endParaRPr lang="fr-FR"/>
          </a:p>
        </p:txBody>
      </p:sp>
    </p:spTree>
    <p:extLst>
      <p:ext uri="{BB962C8B-B14F-4D97-AF65-F5344CB8AC3E}">
        <p14:creationId xmlns:p14="http://schemas.microsoft.com/office/powerpoint/2010/main" val="3401134725"/>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5EC4853-A371-61A2-EC63-F0C61736BC2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F649BF2-4837-1B3D-7D89-79D978FC0DE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C6A55EE8-B13C-9414-C4E2-52121E770C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4E2021E-F467-64C0-C9E4-E34AEEF73122}"/>
              </a:ext>
            </a:extLst>
          </p:cNvPr>
          <p:cNvSpPr>
            <a:spLocks noGrp="1"/>
          </p:cNvSpPr>
          <p:nvPr>
            <p:ph type="dt" sz="half" idx="10"/>
          </p:nvPr>
        </p:nvSpPr>
        <p:spPr/>
        <p:txBody>
          <a:bodyPr/>
          <a:lstStyle/>
          <a:p>
            <a:fld id="{B3D05336-4B21-40F4-BC8F-0CA117A63D39}" type="datetimeFigureOut">
              <a:rPr lang="fr-FR" smtClean="0"/>
              <a:t>11/10/2024</a:t>
            </a:fld>
            <a:endParaRPr lang="fr-FR"/>
          </a:p>
        </p:txBody>
      </p:sp>
      <p:sp>
        <p:nvSpPr>
          <p:cNvPr id="6" name="Espace réservé du pied de page 5">
            <a:extLst>
              <a:ext uri="{FF2B5EF4-FFF2-40B4-BE49-F238E27FC236}">
                <a16:creationId xmlns:a16="http://schemas.microsoft.com/office/drawing/2014/main" id="{39C71351-1E77-9A9D-3AE6-6DE575DBCEF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5F61B2D-A67B-8353-6928-04D2708AC361}"/>
              </a:ext>
            </a:extLst>
          </p:cNvPr>
          <p:cNvSpPr>
            <a:spLocks noGrp="1"/>
          </p:cNvSpPr>
          <p:nvPr>
            <p:ph type="sldNum" sz="quarter" idx="12"/>
          </p:nvPr>
        </p:nvSpPr>
        <p:spPr/>
        <p:txBody>
          <a:bodyPr/>
          <a:lstStyle/>
          <a:p>
            <a:fld id="{927A5C21-F7CF-4FAF-816E-254230E2B7DC}" type="slidenum">
              <a:rPr lang="fr-FR" smtClean="0"/>
              <a:t>‹N°›</a:t>
            </a:fld>
            <a:endParaRPr lang="fr-FR"/>
          </a:p>
        </p:txBody>
      </p:sp>
    </p:spTree>
    <p:extLst>
      <p:ext uri="{BB962C8B-B14F-4D97-AF65-F5344CB8AC3E}">
        <p14:creationId xmlns:p14="http://schemas.microsoft.com/office/powerpoint/2010/main" val="3166212994"/>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EB288C1-4861-C60D-1185-20E757049B0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A9DBA53-7C71-F542-C5DF-BE44756491C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9B2ED8E-E349-D89B-4313-9C9765D0F6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C7F66E8-73B0-950A-A07C-280D687E172C}"/>
              </a:ext>
            </a:extLst>
          </p:cNvPr>
          <p:cNvSpPr>
            <a:spLocks noGrp="1"/>
          </p:cNvSpPr>
          <p:nvPr>
            <p:ph type="dt" sz="half" idx="10"/>
          </p:nvPr>
        </p:nvSpPr>
        <p:spPr/>
        <p:txBody>
          <a:bodyPr/>
          <a:lstStyle/>
          <a:p>
            <a:fld id="{B3D05336-4B21-40F4-BC8F-0CA117A63D39}" type="datetimeFigureOut">
              <a:rPr lang="fr-FR" smtClean="0"/>
              <a:t>11/10/2024</a:t>
            </a:fld>
            <a:endParaRPr lang="fr-FR"/>
          </a:p>
        </p:txBody>
      </p:sp>
      <p:sp>
        <p:nvSpPr>
          <p:cNvPr id="6" name="Espace réservé du pied de page 5">
            <a:extLst>
              <a:ext uri="{FF2B5EF4-FFF2-40B4-BE49-F238E27FC236}">
                <a16:creationId xmlns:a16="http://schemas.microsoft.com/office/drawing/2014/main" id="{9019C8AE-2E93-FFB5-BB11-392249ADC28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777F909-5E56-E117-2D2E-D517F512EB23}"/>
              </a:ext>
            </a:extLst>
          </p:cNvPr>
          <p:cNvSpPr>
            <a:spLocks noGrp="1"/>
          </p:cNvSpPr>
          <p:nvPr>
            <p:ph type="sldNum" sz="quarter" idx="12"/>
          </p:nvPr>
        </p:nvSpPr>
        <p:spPr/>
        <p:txBody>
          <a:bodyPr/>
          <a:lstStyle/>
          <a:p>
            <a:fld id="{927A5C21-F7CF-4FAF-816E-254230E2B7DC}" type="slidenum">
              <a:rPr lang="fr-FR" smtClean="0"/>
              <a:t>‹N°›</a:t>
            </a:fld>
            <a:endParaRPr lang="fr-FR"/>
          </a:p>
        </p:txBody>
      </p:sp>
    </p:spTree>
    <p:extLst>
      <p:ext uri="{BB962C8B-B14F-4D97-AF65-F5344CB8AC3E}">
        <p14:creationId xmlns:p14="http://schemas.microsoft.com/office/powerpoint/2010/main" val="65569948"/>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8C2B1D-4A71-B091-78DB-3EEE713C441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2C109D5-5BDF-2FDC-AE33-92ACB65E10A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8931B6F-DBDC-5215-481E-7AA88A22EA2C}"/>
              </a:ext>
            </a:extLst>
          </p:cNvPr>
          <p:cNvSpPr>
            <a:spLocks noGrp="1"/>
          </p:cNvSpPr>
          <p:nvPr>
            <p:ph type="dt" sz="half" idx="10"/>
          </p:nvPr>
        </p:nvSpPr>
        <p:spPr/>
        <p:txBody>
          <a:bodyPr/>
          <a:lstStyle/>
          <a:p>
            <a:fld id="{B3D05336-4B21-40F4-BC8F-0CA117A63D39}" type="datetimeFigureOut">
              <a:rPr lang="fr-FR" smtClean="0"/>
              <a:t>11/10/2024</a:t>
            </a:fld>
            <a:endParaRPr lang="fr-FR"/>
          </a:p>
        </p:txBody>
      </p:sp>
      <p:sp>
        <p:nvSpPr>
          <p:cNvPr id="5" name="Espace réservé du pied de page 4">
            <a:extLst>
              <a:ext uri="{FF2B5EF4-FFF2-40B4-BE49-F238E27FC236}">
                <a16:creationId xmlns:a16="http://schemas.microsoft.com/office/drawing/2014/main" id="{4C0E17FD-25FC-ADCA-FF93-E0F3F230D6D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A40AA28-9DA8-D418-C06A-BFBCC29843D2}"/>
              </a:ext>
            </a:extLst>
          </p:cNvPr>
          <p:cNvSpPr>
            <a:spLocks noGrp="1"/>
          </p:cNvSpPr>
          <p:nvPr>
            <p:ph type="sldNum" sz="quarter" idx="12"/>
          </p:nvPr>
        </p:nvSpPr>
        <p:spPr/>
        <p:txBody>
          <a:bodyPr/>
          <a:lstStyle/>
          <a:p>
            <a:fld id="{927A5C21-F7CF-4FAF-816E-254230E2B7DC}" type="slidenum">
              <a:rPr lang="fr-FR" smtClean="0"/>
              <a:t>‹N°›</a:t>
            </a:fld>
            <a:endParaRPr lang="fr-FR"/>
          </a:p>
        </p:txBody>
      </p:sp>
    </p:spTree>
    <p:extLst>
      <p:ext uri="{BB962C8B-B14F-4D97-AF65-F5344CB8AC3E}">
        <p14:creationId xmlns:p14="http://schemas.microsoft.com/office/powerpoint/2010/main" val="2808582535"/>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A2CEAEC-8A51-A923-C59B-3E5443EB808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889D269-5DB9-CB8E-7BFB-3F86DE4F793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3CB4295-267A-934A-AD60-90510A9D7538}"/>
              </a:ext>
            </a:extLst>
          </p:cNvPr>
          <p:cNvSpPr>
            <a:spLocks noGrp="1"/>
          </p:cNvSpPr>
          <p:nvPr>
            <p:ph type="dt" sz="half" idx="10"/>
          </p:nvPr>
        </p:nvSpPr>
        <p:spPr/>
        <p:txBody>
          <a:bodyPr/>
          <a:lstStyle/>
          <a:p>
            <a:fld id="{B3D05336-4B21-40F4-BC8F-0CA117A63D39}" type="datetimeFigureOut">
              <a:rPr lang="fr-FR" smtClean="0"/>
              <a:t>11/10/2024</a:t>
            </a:fld>
            <a:endParaRPr lang="fr-FR"/>
          </a:p>
        </p:txBody>
      </p:sp>
      <p:sp>
        <p:nvSpPr>
          <p:cNvPr id="5" name="Espace réservé du pied de page 4">
            <a:extLst>
              <a:ext uri="{FF2B5EF4-FFF2-40B4-BE49-F238E27FC236}">
                <a16:creationId xmlns:a16="http://schemas.microsoft.com/office/drawing/2014/main" id="{296FBA00-0E30-E936-2650-05A3EF6DAD6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FA269F4-6E17-A7F8-7183-9A2497DB944B}"/>
              </a:ext>
            </a:extLst>
          </p:cNvPr>
          <p:cNvSpPr>
            <a:spLocks noGrp="1"/>
          </p:cNvSpPr>
          <p:nvPr>
            <p:ph type="sldNum" sz="quarter" idx="12"/>
          </p:nvPr>
        </p:nvSpPr>
        <p:spPr/>
        <p:txBody>
          <a:bodyPr/>
          <a:lstStyle/>
          <a:p>
            <a:fld id="{927A5C21-F7CF-4FAF-816E-254230E2B7DC}" type="slidenum">
              <a:rPr lang="fr-FR" smtClean="0"/>
              <a:t>‹N°›</a:t>
            </a:fld>
            <a:endParaRPr lang="fr-FR"/>
          </a:p>
        </p:txBody>
      </p:sp>
    </p:spTree>
    <p:extLst>
      <p:ext uri="{BB962C8B-B14F-4D97-AF65-F5344CB8AC3E}">
        <p14:creationId xmlns:p14="http://schemas.microsoft.com/office/powerpoint/2010/main" val="135508276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5076FB33-289D-1D5E-332C-11605D47F0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C66FA60-645E-9CD2-DB9B-1A50A962077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D0E1BB7-D03F-5988-8926-00FCE8ED184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3D05336-4B21-40F4-BC8F-0CA117A63D39}" type="datetimeFigureOut">
              <a:rPr lang="fr-FR" smtClean="0"/>
              <a:t>11/10/2024</a:t>
            </a:fld>
            <a:endParaRPr lang="fr-FR"/>
          </a:p>
        </p:txBody>
      </p:sp>
      <p:sp>
        <p:nvSpPr>
          <p:cNvPr id="5" name="Espace réservé du pied de page 4">
            <a:extLst>
              <a:ext uri="{FF2B5EF4-FFF2-40B4-BE49-F238E27FC236}">
                <a16:creationId xmlns:a16="http://schemas.microsoft.com/office/drawing/2014/main" id="{B5AE2306-026B-C511-B26F-192E0A99B55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5531E5EE-EF56-0CF4-52FA-DB4F5A66561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27A5C21-F7CF-4FAF-816E-254230E2B7DC}" type="slidenum">
              <a:rPr lang="fr-FR" smtClean="0"/>
              <a:t>‹N°›</a:t>
            </a:fld>
            <a:endParaRPr lang="fr-FR"/>
          </a:p>
        </p:txBody>
      </p:sp>
    </p:spTree>
    <p:extLst>
      <p:ext uri="{BB962C8B-B14F-4D97-AF65-F5344CB8AC3E}">
        <p14:creationId xmlns:p14="http://schemas.microsoft.com/office/powerpoint/2010/main" val="13542537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bâtiment, plein air, arbre&#10;&#10;Description générée automatiquement">
            <a:extLst>
              <a:ext uri="{FF2B5EF4-FFF2-40B4-BE49-F238E27FC236}">
                <a16:creationId xmlns:a16="http://schemas.microsoft.com/office/drawing/2014/main" id="{D17C86BA-1A87-0A9D-4E19-77541A43527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34118" y="292020"/>
            <a:ext cx="3528000" cy="627396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AF8EB6B-A0F5-9B20-2E4A-2FE7375CE134}"/>
              </a:ext>
            </a:extLst>
          </p:cNvPr>
          <p:cNvSpPr txBox="1"/>
          <p:nvPr/>
        </p:nvSpPr>
        <p:spPr>
          <a:xfrm>
            <a:off x="7910457" y="4453665"/>
            <a:ext cx="3646842" cy="461665"/>
          </a:xfrm>
          <a:prstGeom prst="rect">
            <a:avLst/>
          </a:prstGeom>
          <a:noFill/>
        </p:spPr>
        <p:txBody>
          <a:bodyPr wrap="square" rtlCol="0">
            <a:spAutoFit/>
          </a:bodyPr>
          <a:lstStyle/>
          <a:p>
            <a:r>
              <a:rPr lang="fr-FR" sz="2400" b="1">
                <a:solidFill>
                  <a:srgbClr val="FFFF00"/>
                </a:solidFill>
              </a:rPr>
              <a:t>Panorama de Naples</a:t>
            </a:r>
            <a:endParaRPr lang="fr-FR" sz="2400" b="1" dirty="0">
              <a:solidFill>
                <a:srgbClr val="FFFF00"/>
              </a:solidFill>
            </a:endParaRPr>
          </a:p>
        </p:txBody>
      </p:sp>
      <p:sp>
        <p:nvSpPr>
          <p:cNvPr id="5" name="ZoneTexte 4">
            <a:extLst>
              <a:ext uri="{FF2B5EF4-FFF2-40B4-BE49-F238E27FC236}">
                <a16:creationId xmlns:a16="http://schemas.microsoft.com/office/drawing/2014/main" id="{B8EF11B2-6D3B-00FA-1919-FABC5B12FCFB}"/>
              </a:ext>
            </a:extLst>
          </p:cNvPr>
          <p:cNvSpPr txBox="1"/>
          <p:nvPr/>
        </p:nvSpPr>
        <p:spPr>
          <a:xfrm>
            <a:off x="7770608" y="775464"/>
            <a:ext cx="4421392" cy="461665"/>
          </a:xfrm>
          <a:prstGeom prst="rect">
            <a:avLst/>
          </a:prstGeom>
          <a:noFill/>
        </p:spPr>
        <p:txBody>
          <a:bodyPr wrap="square" rtlCol="0">
            <a:spAutoFit/>
          </a:bodyPr>
          <a:lstStyle/>
          <a:p>
            <a:r>
              <a:rPr lang="fr-FR" sz="2400" b="1" dirty="0">
                <a:solidFill>
                  <a:srgbClr val="FFFF00"/>
                </a:solidFill>
              </a:rPr>
              <a:t>Balade à Naples</a:t>
            </a:r>
          </a:p>
        </p:txBody>
      </p:sp>
    </p:spTree>
    <p:extLst>
      <p:ext uri="{BB962C8B-B14F-4D97-AF65-F5344CB8AC3E}">
        <p14:creationId xmlns:p14="http://schemas.microsoft.com/office/powerpoint/2010/main" val="3522085650"/>
      </p:ext>
    </p:extLst>
  </p:cSld>
  <p:clrMapOvr>
    <a:masterClrMapping/>
  </p:clrMapOvr>
  <mc:AlternateContent xmlns:mc="http://schemas.openxmlformats.org/markup-compatibility/2006">
    <mc:Choice xmlns:p14="http://schemas.microsoft.com/office/powerpoint/2010/main" Requires="p14">
      <p:transition spd="slow" p14:dur="5000" advClick="0" advTm="8000">
        <p:pull/>
        <p:sndAc>
          <p:stSnd loop="1">
            <p:snd r:embed="rId2" name="Richard Clayderman, Romeo and Juliet, Theme (HD).wav"/>
          </p:stSnd>
        </p:sndAc>
      </p:transition>
    </mc:Choice>
    <mc:Fallback>
      <p:transition spd="slow" advClick="0" advTm="8000">
        <p:pull/>
        <p:sndAc>
          <p:stSnd loop="1">
            <p:snd r:embed="rId2" name="Richard Clayderman, Romeo and Juliet, Theme (HD).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F4CD854-0199-1EF2-2BC1-7DD6BC43B67B}"/>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400" b="1" dirty="0">
                <a:solidFill>
                  <a:srgbClr val="FFFF00"/>
                </a:solidFill>
              </a:rPr>
              <a:t>Naples (en italien : Napoli /ˈ</a:t>
            </a:r>
            <a:r>
              <a:rPr lang="fr-FR" sz="4400" b="1" dirty="0" err="1">
                <a:solidFill>
                  <a:srgbClr val="FFFF00"/>
                </a:solidFill>
              </a:rPr>
              <a:t>napoli</a:t>
            </a:r>
            <a:r>
              <a:rPr lang="fr-FR" sz="4400" b="1" dirty="0">
                <a:solidFill>
                  <a:srgbClr val="FFFF00"/>
                </a:solidFill>
              </a:rPr>
              <a:t>/) est une ville d'Italie, chef-lieu de la région de Campanie. Elle est la troisième ville d'Italie par sa population3 et la seizième de l'Union européenne ainsi que respectivement la deuxième (devant Rome) et la neuvième en incluant sa banlieue4. C'est aussi la deuxième plus grande cité méditerranéenne en Europe, après Barcelone5.</a:t>
            </a:r>
          </a:p>
        </p:txBody>
      </p:sp>
    </p:spTree>
    <p:extLst>
      <p:ext uri="{BB962C8B-B14F-4D97-AF65-F5344CB8AC3E}">
        <p14:creationId xmlns:p14="http://schemas.microsoft.com/office/powerpoint/2010/main" val="3448532267"/>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montagne, paysage&#10;&#10;Description générée automatiquement">
            <a:extLst>
              <a:ext uri="{FF2B5EF4-FFF2-40B4-BE49-F238E27FC236}">
                <a16:creationId xmlns:a16="http://schemas.microsoft.com/office/drawing/2014/main" id="{BFC3D8E2-435E-3DFA-0854-418F62D61D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11275" y="216000"/>
            <a:ext cx="8568000" cy="6426000"/>
          </a:xfrm>
          <a:prstGeom prst="rect">
            <a:avLst/>
          </a:prstGeom>
          <a:effectLst>
            <a:softEdge rad="635000"/>
          </a:effectLst>
        </p:spPr>
      </p:pic>
      <p:sp>
        <p:nvSpPr>
          <p:cNvPr id="4" name="ZoneTexte 3">
            <a:extLst>
              <a:ext uri="{FF2B5EF4-FFF2-40B4-BE49-F238E27FC236}">
                <a16:creationId xmlns:a16="http://schemas.microsoft.com/office/drawing/2014/main" id="{B17B697C-F60A-1D21-9DBC-4DB623BEDB58}"/>
              </a:ext>
            </a:extLst>
          </p:cNvPr>
          <p:cNvSpPr txBox="1"/>
          <p:nvPr/>
        </p:nvSpPr>
        <p:spPr>
          <a:xfrm>
            <a:off x="3738748" y="5905097"/>
            <a:ext cx="8799755" cy="830997"/>
          </a:xfrm>
          <a:prstGeom prst="rect">
            <a:avLst/>
          </a:prstGeom>
          <a:noFill/>
        </p:spPr>
        <p:txBody>
          <a:bodyPr wrap="square" rtlCol="0">
            <a:spAutoFit/>
          </a:bodyPr>
          <a:lstStyle/>
          <a:p>
            <a:endParaRPr lang="fr-FR" sz="2400" b="1" dirty="0"/>
          </a:p>
          <a:p>
            <a:r>
              <a:rPr lang="fr-FR" sz="2400" b="1" dirty="0"/>
              <a:t>Vue sur le golfe de Naples et le Vésuve.</a:t>
            </a:r>
          </a:p>
        </p:txBody>
      </p:sp>
    </p:spTree>
    <p:extLst>
      <p:ext uri="{BB962C8B-B14F-4D97-AF65-F5344CB8AC3E}">
        <p14:creationId xmlns:p14="http://schemas.microsoft.com/office/powerpoint/2010/main" val="3164049589"/>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ciel, nuage&#10;&#10;Description générée automatiquement">
            <a:extLst>
              <a:ext uri="{FF2B5EF4-FFF2-40B4-BE49-F238E27FC236}">
                <a16:creationId xmlns:a16="http://schemas.microsoft.com/office/drawing/2014/main" id="{9D01D560-6858-D252-7231-BE06321FA9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1E01D6C2-AC85-7686-90AA-B1C7058C5B8D}"/>
              </a:ext>
            </a:extLst>
          </p:cNvPr>
          <p:cNvSpPr txBox="1"/>
          <p:nvPr/>
        </p:nvSpPr>
        <p:spPr>
          <a:xfrm>
            <a:off x="3374315" y="4180344"/>
            <a:ext cx="731520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ville vue de la chartreuse San Martino.</a:t>
            </a:r>
          </a:p>
        </p:txBody>
      </p:sp>
    </p:spTree>
    <p:extLst>
      <p:ext uri="{BB962C8B-B14F-4D97-AF65-F5344CB8AC3E}">
        <p14:creationId xmlns:p14="http://schemas.microsoft.com/office/powerpoint/2010/main" val="3117986936"/>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Ruines, ciel, ruine&#10;&#10;Description générée automatiquement">
            <a:extLst>
              <a:ext uri="{FF2B5EF4-FFF2-40B4-BE49-F238E27FC236}">
                <a16:creationId xmlns:a16="http://schemas.microsoft.com/office/drawing/2014/main" id="{7231CD93-9680-ECFA-DF18-0F5EEF2E20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75" y="279000"/>
            <a:ext cx="9487049" cy="6300000"/>
          </a:xfrm>
          <a:prstGeom prst="rect">
            <a:avLst/>
          </a:prstGeom>
          <a:effectLst>
            <a:softEdge rad="635000"/>
          </a:effectLst>
        </p:spPr>
      </p:pic>
      <p:sp>
        <p:nvSpPr>
          <p:cNvPr id="4" name="ZoneTexte 3">
            <a:extLst>
              <a:ext uri="{FF2B5EF4-FFF2-40B4-BE49-F238E27FC236}">
                <a16:creationId xmlns:a16="http://schemas.microsoft.com/office/drawing/2014/main" id="{4CC0DF3D-3F00-A921-E73C-93A4F48ADC69}"/>
              </a:ext>
            </a:extLst>
          </p:cNvPr>
          <p:cNvSpPr txBox="1"/>
          <p:nvPr/>
        </p:nvSpPr>
        <p:spPr>
          <a:xfrm>
            <a:off x="4785062" y="3778739"/>
            <a:ext cx="798217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Villa </a:t>
            </a:r>
            <a:r>
              <a:rPr lang="fr-FR" sz="2400" b="1" dirty="0" err="1">
                <a:solidFill>
                  <a:srgbClr val="FFFF00"/>
                </a:solidFill>
              </a:rPr>
              <a:t>Pausilypon</a:t>
            </a:r>
            <a:r>
              <a:rPr lang="fr-FR" sz="2400" b="1" dirty="0">
                <a:solidFill>
                  <a:srgbClr val="FFFF00"/>
                </a:solidFill>
              </a:rPr>
              <a:t>.</a:t>
            </a:r>
          </a:p>
        </p:txBody>
      </p:sp>
    </p:spTree>
    <p:extLst>
      <p:ext uri="{BB962C8B-B14F-4D97-AF65-F5344CB8AC3E}">
        <p14:creationId xmlns:p14="http://schemas.microsoft.com/office/powerpoint/2010/main" val="245852669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rique, Ruines, bâtiment, Histoire antique&#10;&#10;Description générée automatiquement">
            <a:extLst>
              <a:ext uri="{FF2B5EF4-FFF2-40B4-BE49-F238E27FC236}">
                <a16:creationId xmlns:a16="http://schemas.microsoft.com/office/drawing/2014/main" id="{D0B53557-A91D-0CCA-25A7-12BE136C13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C68353C6-1381-BA9C-AE93-CBFE9D4DB0C9}"/>
              </a:ext>
            </a:extLst>
          </p:cNvPr>
          <p:cNvSpPr txBox="1"/>
          <p:nvPr/>
        </p:nvSpPr>
        <p:spPr>
          <a:xfrm>
            <a:off x="3248809" y="6348167"/>
            <a:ext cx="7412019" cy="461665"/>
          </a:xfrm>
          <a:prstGeom prst="rect">
            <a:avLst/>
          </a:prstGeom>
          <a:noFill/>
        </p:spPr>
        <p:txBody>
          <a:bodyPr wrap="square" rtlCol="0">
            <a:spAutoFit/>
          </a:bodyPr>
          <a:lstStyle/>
          <a:p>
            <a:r>
              <a:rPr lang="fr-FR" sz="2400" b="1">
                <a:solidFill>
                  <a:srgbClr val="FFFF00"/>
                </a:solidFill>
              </a:rPr>
              <a:t>Le linteau de l'Aerarium (le trésor public).</a:t>
            </a:r>
            <a:endParaRPr lang="fr-FR" sz="2400" b="1" dirty="0">
              <a:solidFill>
                <a:srgbClr val="FFFF00"/>
              </a:solidFill>
            </a:endParaRPr>
          </a:p>
        </p:txBody>
      </p:sp>
    </p:spTree>
    <p:extLst>
      <p:ext uri="{BB962C8B-B14F-4D97-AF65-F5344CB8AC3E}">
        <p14:creationId xmlns:p14="http://schemas.microsoft.com/office/powerpoint/2010/main" val="3563668862"/>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grotte, pierre, calcaire&#10;&#10;Description générée automatiquement">
            <a:extLst>
              <a:ext uri="{FF2B5EF4-FFF2-40B4-BE49-F238E27FC236}">
                <a16:creationId xmlns:a16="http://schemas.microsoft.com/office/drawing/2014/main" id="{B62564C1-EC9E-9A23-8BF2-377E4FB440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279000"/>
            <a:ext cx="9453709" cy="6300000"/>
          </a:xfrm>
          <a:prstGeom prst="rect">
            <a:avLst/>
          </a:prstGeom>
          <a:effectLst>
            <a:softEdge rad="635000"/>
          </a:effectLst>
        </p:spPr>
      </p:pic>
      <p:sp>
        <p:nvSpPr>
          <p:cNvPr id="4" name="ZoneTexte 3">
            <a:extLst>
              <a:ext uri="{FF2B5EF4-FFF2-40B4-BE49-F238E27FC236}">
                <a16:creationId xmlns:a16="http://schemas.microsoft.com/office/drawing/2014/main" id="{DE9A4305-6F23-CB64-4741-DD4017B7FA69}"/>
              </a:ext>
            </a:extLst>
          </p:cNvPr>
          <p:cNvSpPr txBox="1"/>
          <p:nvPr/>
        </p:nvSpPr>
        <p:spPr>
          <a:xfrm>
            <a:off x="4701092" y="4074574"/>
            <a:ext cx="697095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Bassin d'une laverie.</a:t>
            </a:r>
          </a:p>
        </p:txBody>
      </p:sp>
    </p:spTree>
    <p:extLst>
      <p:ext uri="{BB962C8B-B14F-4D97-AF65-F5344CB8AC3E}">
        <p14:creationId xmlns:p14="http://schemas.microsoft.com/office/powerpoint/2010/main" val="1630770540"/>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grotte, tunnel, brique&#10;&#10;Description générée automatiquement">
            <a:extLst>
              <a:ext uri="{FF2B5EF4-FFF2-40B4-BE49-F238E27FC236}">
                <a16:creationId xmlns:a16="http://schemas.microsoft.com/office/drawing/2014/main" id="{D77EB8A8-F95E-505F-A0C4-D54AF49240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575DF4C6-DA91-19D6-6A32-16BD377DB1D5}"/>
              </a:ext>
            </a:extLst>
          </p:cNvPr>
          <p:cNvSpPr txBox="1"/>
          <p:nvPr/>
        </p:nvSpPr>
        <p:spPr>
          <a:xfrm>
            <a:off x="5384272" y="4180344"/>
            <a:ext cx="7143078"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Théâtre grec.</a:t>
            </a:r>
          </a:p>
        </p:txBody>
      </p:sp>
    </p:spTree>
    <p:extLst>
      <p:ext uri="{BB962C8B-B14F-4D97-AF65-F5344CB8AC3E}">
        <p14:creationId xmlns:p14="http://schemas.microsoft.com/office/powerpoint/2010/main" val="3510238632"/>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ciel, arbre&#10;&#10;Description générée automatiquement">
            <a:extLst>
              <a:ext uri="{FF2B5EF4-FFF2-40B4-BE49-F238E27FC236}">
                <a16:creationId xmlns:a16="http://schemas.microsoft.com/office/drawing/2014/main" id="{2007FA93-ACE9-9E2C-46FA-FC98B04BB1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095314C3-906D-7830-6833-837890646526}"/>
              </a:ext>
            </a:extLst>
          </p:cNvPr>
          <p:cNvSpPr txBox="1"/>
          <p:nvPr/>
        </p:nvSpPr>
        <p:spPr>
          <a:xfrm>
            <a:off x="3775934" y="3980330"/>
            <a:ext cx="615337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Anciens murs grecs, place Bellini.</a:t>
            </a:r>
          </a:p>
        </p:txBody>
      </p:sp>
    </p:spTree>
    <p:extLst>
      <p:ext uri="{BB962C8B-B14F-4D97-AF65-F5344CB8AC3E}">
        <p14:creationId xmlns:p14="http://schemas.microsoft.com/office/powerpoint/2010/main" val="728717327"/>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église, Arts visuels&#10;&#10;Description générée automatiquement">
            <a:extLst>
              <a:ext uri="{FF2B5EF4-FFF2-40B4-BE49-F238E27FC236}">
                <a16:creationId xmlns:a16="http://schemas.microsoft.com/office/drawing/2014/main" id="{6519915F-089B-FCB1-6D09-4A92DEF390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7918" y="279000"/>
            <a:ext cx="10356164" cy="6300000"/>
          </a:xfrm>
          <a:prstGeom prst="rect">
            <a:avLst/>
          </a:prstGeom>
          <a:effectLst>
            <a:softEdge rad="635000"/>
          </a:effectLst>
        </p:spPr>
      </p:pic>
      <p:sp>
        <p:nvSpPr>
          <p:cNvPr id="4" name="ZoneTexte 3">
            <a:extLst>
              <a:ext uri="{FF2B5EF4-FFF2-40B4-BE49-F238E27FC236}">
                <a16:creationId xmlns:a16="http://schemas.microsoft.com/office/drawing/2014/main" id="{5110818C-A145-72DA-8B8A-174A2AC93E71}"/>
              </a:ext>
            </a:extLst>
          </p:cNvPr>
          <p:cNvSpPr txBox="1"/>
          <p:nvPr/>
        </p:nvSpPr>
        <p:spPr>
          <a:xfrm>
            <a:off x="4001845" y="4026165"/>
            <a:ext cx="7584141"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Catacombes de San Gennaro</a:t>
            </a:r>
          </a:p>
        </p:txBody>
      </p:sp>
    </p:spTree>
    <p:extLst>
      <p:ext uri="{BB962C8B-B14F-4D97-AF65-F5344CB8AC3E}">
        <p14:creationId xmlns:p14="http://schemas.microsoft.com/office/powerpoint/2010/main" val="264549582"/>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forteresse&#10;&#10;Description générée automatiquement">
            <a:extLst>
              <a:ext uri="{FF2B5EF4-FFF2-40B4-BE49-F238E27FC236}">
                <a16:creationId xmlns:a16="http://schemas.microsoft.com/office/drawing/2014/main" id="{554F1A38-1391-EC52-2B3C-55BF48225D3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3606" y="279000"/>
            <a:ext cx="9464788" cy="6300000"/>
          </a:xfrm>
          <a:prstGeom prst="rect">
            <a:avLst/>
          </a:prstGeom>
          <a:effectLst>
            <a:softEdge rad="635000"/>
          </a:effectLst>
        </p:spPr>
      </p:pic>
      <p:sp>
        <p:nvSpPr>
          <p:cNvPr id="4" name="ZoneTexte 3">
            <a:extLst>
              <a:ext uri="{FF2B5EF4-FFF2-40B4-BE49-F238E27FC236}">
                <a16:creationId xmlns:a16="http://schemas.microsoft.com/office/drawing/2014/main" id="{536A6E0D-B565-C3ED-8264-AB13487C543F}"/>
              </a:ext>
            </a:extLst>
          </p:cNvPr>
          <p:cNvSpPr txBox="1"/>
          <p:nvPr/>
        </p:nvSpPr>
        <p:spPr>
          <a:xfrm>
            <a:off x="5116083" y="6117335"/>
            <a:ext cx="5712311" cy="461665"/>
          </a:xfrm>
          <a:prstGeom prst="rect">
            <a:avLst/>
          </a:prstGeom>
          <a:noFill/>
        </p:spPr>
        <p:txBody>
          <a:bodyPr wrap="square" rtlCol="0">
            <a:spAutoFit/>
          </a:bodyPr>
          <a:lstStyle/>
          <a:p>
            <a:r>
              <a:rPr lang="fr-FR" sz="2400" b="1">
                <a:solidFill>
                  <a:srgbClr val="FFFF00"/>
                </a:solidFill>
              </a:rPr>
              <a:t> Castel dell'Ovo</a:t>
            </a:r>
            <a:endParaRPr lang="fr-FR" sz="2400" b="1" dirty="0">
              <a:solidFill>
                <a:srgbClr val="FFFF00"/>
              </a:solidFill>
            </a:endParaRPr>
          </a:p>
        </p:txBody>
      </p:sp>
    </p:spTree>
    <p:extLst>
      <p:ext uri="{BB962C8B-B14F-4D97-AF65-F5344CB8AC3E}">
        <p14:creationId xmlns:p14="http://schemas.microsoft.com/office/powerpoint/2010/main" val="2583971576"/>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eau, bateau&#10;&#10;Description générée automatiquement">
            <a:extLst>
              <a:ext uri="{FF2B5EF4-FFF2-40B4-BE49-F238E27FC236}">
                <a16:creationId xmlns:a16="http://schemas.microsoft.com/office/drawing/2014/main" id="{07491CFC-31A8-67EE-A978-A5FF776844B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19617" y="279000"/>
            <a:ext cx="7160049" cy="6300000"/>
          </a:xfrm>
          <a:prstGeom prst="rect">
            <a:avLst/>
          </a:prstGeom>
          <a:effectLst>
            <a:softEdge rad="317500"/>
          </a:effectLst>
        </p:spPr>
      </p:pic>
      <p:sp>
        <p:nvSpPr>
          <p:cNvPr id="4" name="ZoneTexte 3">
            <a:extLst>
              <a:ext uri="{FF2B5EF4-FFF2-40B4-BE49-F238E27FC236}">
                <a16:creationId xmlns:a16="http://schemas.microsoft.com/office/drawing/2014/main" id="{37F6135A-199C-5F26-552F-2076297B712B}"/>
              </a:ext>
            </a:extLst>
          </p:cNvPr>
          <p:cNvSpPr txBox="1"/>
          <p:nvPr/>
        </p:nvSpPr>
        <p:spPr>
          <a:xfrm>
            <a:off x="619046" y="2279769"/>
            <a:ext cx="3078000" cy="3046988"/>
          </a:xfrm>
          <a:prstGeom prst="rect">
            <a:avLst/>
          </a:prstGeom>
          <a:noFill/>
        </p:spPr>
        <p:txBody>
          <a:bodyPr wrap="square" rtlCol="0">
            <a:spAutoFit/>
          </a:bodyPr>
          <a:lstStyle/>
          <a:p>
            <a:r>
              <a:rPr lang="fr-FR" sz="2400" b="1" dirty="0">
                <a:solidFill>
                  <a:srgbClr val="FFFF00"/>
                </a:solidFill>
              </a:rPr>
              <a:t>Le Castel Nuovo a été construit de 1279 à 1284 sur ordre du Charles Ier de Sicile. La décoration a été faite par Giotto di </a:t>
            </a:r>
            <a:r>
              <a:rPr lang="fr-FR" sz="2400" b="1" dirty="0" err="1">
                <a:solidFill>
                  <a:srgbClr val="FFFF00"/>
                </a:solidFill>
              </a:rPr>
              <a:t>Bondone</a:t>
            </a:r>
            <a:endParaRPr lang="fr-FR" sz="2400" b="1" dirty="0">
              <a:solidFill>
                <a:srgbClr val="FFFF00"/>
              </a:solidFill>
            </a:endParaRPr>
          </a:p>
        </p:txBody>
      </p:sp>
    </p:spTree>
    <p:extLst>
      <p:ext uri="{BB962C8B-B14F-4D97-AF65-F5344CB8AC3E}">
        <p14:creationId xmlns:p14="http://schemas.microsoft.com/office/powerpoint/2010/main" val="34548979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alais, bâtiment&#10;&#10;Description générée automatiquement">
            <a:extLst>
              <a:ext uri="{FF2B5EF4-FFF2-40B4-BE49-F238E27FC236}">
                <a16:creationId xmlns:a16="http://schemas.microsoft.com/office/drawing/2014/main" id="{78BCBD26-01B2-E04A-0C51-328EE6FD721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2000" y="903169"/>
            <a:ext cx="11448000" cy="4865400"/>
          </a:xfrm>
          <a:prstGeom prst="rect">
            <a:avLst/>
          </a:prstGeom>
          <a:effectLst>
            <a:softEdge rad="635000"/>
          </a:effectLst>
        </p:spPr>
      </p:pic>
      <p:sp>
        <p:nvSpPr>
          <p:cNvPr id="4" name="ZoneTexte 3">
            <a:extLst>
              <a:ext uri="{FF2B5EF4-FFF2-40B4-BE49-F238E27FC236}">
                <a16:creationId xmlns:a16="http://schemas.microsoft.com/office/drawing/2014/main" id="{3142A45A-2EEF-5ED2-34D4-00160838341E}"/>
              </a:ext>
            </a:extLst>
          </p:cNvPr>
          <p:cNvSpPr txBox="1"/>
          <p:nvPr/>
        </p:nvSpPr>
        <p:spPr>
          <a:xfrm>
            <a:off x="4604274" y="3277175"/>
            <a:ext cx="834793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Palais royal de Naples.</a:t>
            </a:r>
          </a:p>
        </p:txBody>
      </p:sp>
    </p:spTree>
    <p:extLst>
      <p:ext uri="{BB962C8B-B14F-4D97-AF65-F5344CB8AC3E}">
        <p14:creationId xmlns:p14="http://schemas.microsoft.com/office/powerpoint/2010/main" val="2428090161"/>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uage, plein air, ciel, Zone métropolitaine&#10;&#10;Description générée automatiquement">
            <a:extLst>
              <a:ext uri="{FF2B5EF4-FFF2-40B4-BE49-F238E27FC236}">
                <a16:creationId xmlns:a16="http://schemas.microsoft.com/office/drawing/2014/main" id="{8C6FFEA3-2BBD-9002-8CFD-54D4F9648A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67281" y="189000"/>
            <a:ext cx="4860000" cy="648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C79E47A-9314-F1D8-CDC7-4F09EC8406F5}"/>
              </a:ext>
            </a:extLst>
          </p:cNvPr>
          <p:cNvSpPr txBox="1"/>
          <p:nvPr/>
        </p:nvSpPr>
        <p:spPr>
          <a:xfrm>
            <a:off x="8427281" y="720763"/>
            <a:ext cx="3948056" cy="3046988"/>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Centro </a:t>
            </a:r>
            <a:r>
              <a:rPr lang="fr-FR" sz="2400" b="1" dirty="0" err="1"/>
              <a:t>direzionale</a:t>
            </a:r>
            <a:r>
              <a:rPr lang="fr-FR" sz="2400" b="1" dirty="0"/>
              <a:t> de Naples</a:t>
            </a:r>
          </a:p>
        </p:txBody>
      </p:sp>
    </p:spTree>
    <p:extLst>
      <p:ext uri="{BB962C8B-B14F-4D97-AF65-F5344CB8AC3E}">
        <p14:creationId xmlns:p14="http://schemas.microsoft.com/office/powerpoint/2010/main" val="3858739680"/>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hotographie aérienne, nature, eau&#10;&#10;Description générée automatiquement">
            <a:extLst>
              <a:ext uri="{FF2B5EF4-FFF2-40B4-BE49-F238E27FC236}">
                <a16:creationId xmlns:a16="http://schemas.microsoft.com/office/drawing/2014/main" id="{50146A9C-BE40-79B3-961F-E5A01AA774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0816" y="279000"/>
            <a:ext cx="11210367" cy="6300000"/>
          </a:xfrm>
          <a:prstGeom prst="rect">
            <a:avLst/>
          </a:prstGeom>
          <a:effectLst>
            <a:softEdge rad="635000"/>
          </a:effectLst>
        </p:spPr>
      </p:pic>
      <p:sp>
        <p:nvSpPr>
          <p:cNvPr id="4" name="ZoneTexte 3">
            <a:extLst>
              <a:ext uri="{FF2B5EF4-FFF2-40B4-BE49-F238E27FC236}">
                <a16:creationId xmlns:a16="http://schemas.microsoft.com/office/drawing/2014/main" id="{CBE74B94-34A0-7708-58F7-700B5406421C}"/>
              </a:ext>
            </a:extLst>
          </p:cNvPr>
          <p:cNvSpPr txBox="1"/>
          <p:nvPr/>
        </p:nvSpPr>
        <p:spPr>
          <a:xfrm>
            <a:off x="3381937" y="3993892"/>
            <a:ext cx="7186108"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Parc archéologique de </a:t>
            </a:r>
            <a:r>
              <a:rPr lang="fr-FR" sz="2400" b="1" dirty="0" err="1"/>
              <a:t>Posillipo</a:t>
            </a:r>
            <a:r>
              <a:rPr lang="fr-FR" sz="2400" b="1" dirty="0"/>
              <a:t>.</a:t>
            </a:r>
          </a:p>
        </p:txBody>
      </p:sp>
    </p:spTree>
    <p:extLst>
      <p:ext uri="{BB962C8B-B14F-4D97-AF65-F5344CB8AC3E}">
        <p14:creationId xmlns:p14="http://schemas.microsoft.com/office/powerpoint/2010/main" val="5741054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scène, bâtiment&#10;&#10;Description générée automatiquement">
            <a:extLst>
              <a:ext uri="{FF2B5EF4-FFF2-40B4-BE49-F238E27FC236}">
                <a16:creationId xmlns:a16="http://schemas.microsoft.com/office/drawing/2014/main" id="{9C6967BF-4582-C330-83EF-910BC51B67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ADBF2978-41A9-C9FD-6406-49F4F88408F7}"/>
              </a:ext>
            </a:extLst>
          </p:cNvPr>
          <p:cNvSpPr txBox="1"/>
          <p:nvPr/>
        </p:nvSpPr>
        <p:spPr>
          <a:xfrm>
            <a:off x="3558127" y="4029439"/>
            <a:ext cx="7551868"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Herculanum, une ancienne banlieue.</a:t>
            </a:r>
          </a:p>
        </p:txBody>
      </p:sp>
    </p:spTree>
    <p:extLst>
      <p:ext uri="{BB962C8B-B14F-4D97-AF65-F5344CB8AC3E}">
        <p14:creationId xmlns:p14="http://schemas.microsoft.com/office/powerpoint/2010/main" val="308712247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Symétrie, bâtiment, plafond&#10;&#10;Description générée automatiquement">
            <a:extLst>
              <a:ext uri="{FF2B5EF4-FFF2-40B4-BE49-F238E27FC236}">
                <a16:creationId xmlns:a16="http://schemas.microsoft.com/office/drawing/2014/main" id="{33600723-AD64-95D4-9FCA-1A6FFBDDD1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4684" y="279000"/>
            <a:ext cx="9442632" cy="6300000"/>
          </a:xfrm>
          <a:prstGeom prst="rect">
            <a:avLst/>
          </a:prstGeom>
          <a:effectLst>
            <a:softEdge rad="317500"/>
          </a:effectLst>
        </p:spPr>
      </p:pic>
      <p:sp>
        <p:nvSpPr>
          <p:cNvPr id="4" name="ZoneTexte 3">
            <a:extLst>
              <a:ext uri="{FF2B5EF4-FFF2-40B4-BE49-F238E27FC236}">
                <a16:creationId xmlns:a16="http://schemas.microsoft.com/office/drawing/2014/main" id="{1EA9870A-26EF-D100-63D3-F53D11FD8581}"/>
              </a:ext>
            </a:extLst>
          </p:cNvPr>
          <p:cNvSpPr txBox="1"/>
          <p:nvPr/>
        </p:nvSpPr>
        <p:spPr>
          <a:xfrm>
            <a:off x="4679577" y="4180344"/>
            <a:ext cx="7401261"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La salle du San Carlo.</a:t>
            </a:r>
          </a:p>
        </p:txBody>
      </p:sp>
    </p:spTree>
    <p:extLst>
      <p:ext uri="{BB962C8B-B14F-4D97-AF65-F5344CB8AC3E}">
        <p14:creationId xmlns:p14="http://schemas.microsoft.com/office/powerpoint/2010/main" val="3101273438"/>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ymétrie, fenêtre, Verrière, arcade&#10;&#10;Description générée automatiquement">
            <a:extLst>
              <a:ext uri="{FF2B5EF4-FFF2-40B4-BE49-F238E27FC236}">
                <a16:creationId xmlns:a16="http://schemas.microsoft.com/office/drawing/2014/main" id="{131CC73C-8CEE-80E0-6DBD-6365404EFD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25507" y="189000"/>
            <a:ext cx="3540985"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4C58C34-8F54-8571-8139-475F69226CC8}"/>
              </a:ext>
            </a:extLst>
          </p:cNvPr>
          <p:cNvSpPr txBox="1"/>
          <p:nvPr/>
        </p:nvSpPr>
        <p:spPr>
          <a:xfrm>
            <a:off x="1226372" y="1653988"/>
            <a:ext cx="3798382"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err="1">
                <a:solidFill>
                  <a:srgbClr val="FFFF00"/>
                </a:solidFill>
              </a:rPr>
              <a:t>Galleria</a:t>
            </a:r>
            <a:r>
              <a:rPr lang="fr-FR" sz="2400" b="1" dirty="0">
                <a:solidFill>
                  <a:srgbClr val="FFFF00"/>
                </a:solidFill>
              </a:rPr>
              <a:t> Umberto I.</a:t>
            </a:r>
          </a:p>
        </p:txBody>
      </p:sp>
    </p:spTree>
    <p:extLst>
      <p:ext uri="{BB962C8B-B14F-4D97-AF65-F5344CB8AC3E}">
        <p14:creationId xmlns:p14="http://schemas.microsoft.com/office/powerpoint/2010/main" val="49710967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82C0D1CE-472F-690E-0248-1FDEE38829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5821"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0F0BE7F8-C51E-5535-1822-E95ECC7237E1}"/>
              </a:ext>
            </a:extLst>
          </p:cNvPr>
          <p:cNvSpPr txBox="1"/>
          <p:nvPr/>
        </p:nvSpPr>
        <p:spPr>
          <a:xfrm>
            <a:off x="5217458" y="6117335"/>
            <a:ext cx="6508377" cy="461665"/>
          </a:xfrm>
          <a:prstGeom prst="rect">
            <a:avLst/>
          </a:prstGeom>
          <a:noFill/>
        </p:spPr>
        <p:txBody>
          <a:bodyPr wrap="square" rtlCol="0">
            <a:spAutoFit/>
          </a:bodyPr>
          <a:lstStyle/>
          <a:p>
            <a:r>
              <a:rPr lang="fr-FR" dirty="0">
                <a:solidFill>
                  <a:srgbClr val="FFFF00"/>
                </a:solidFill>
              </a:rPr>
              <a:t>-</a:t>
            </a:r>
            <a:r>
              <a:rPr lang="fr-FR" sz="2400" b="1" dirty="0">
                <a:solidFill>
                  <a:srgbClr val="FFFF00"/>
                </a:solidFill>
              </a:rPr>
              <a:t>Pedamentina</a:t>
            </a:r>
            <a:endParaRPr lang="fr-FR" b="1" dirty="0">
              <a:solidFill>
                <a:srgbClr val="FFFF00"/>
              </a:solidFill>
            </a:endParaRPr>
          </a:p>
        </p:txBody>
      </p:sp>
    </p:spTree>
    <p:extLst>
      <p:ext uri="{BB962C8B-B14F-4D97-AF65-F5344CB8AC3E}">
        <p14:creationId xmlns:p14="http://schemas.microsoft.com/office/powerpoint/2010/main" val="1918442169"/>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bâtiment, arche&#10;&#10;Description générée automatiquement">
            <a:extLst>
              <a:ext uri="{FF2B5EF4-FFF2-40B4-BE49-F238E27FC236}">
                <a16:creationId xmlns:a16="http://schemas.microsoft.com/office/drawing/2014/main" id="{FEDA6EDE-5621-A775-0EC7-77E2BCDC40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62180" y="279000"/>
            <a:ext cx="8851813" cy="6300000"/>
          </a:xfrm>
          <a:prstGeom prst="rect">
            <a:avLst/>
          </a:prstGeom>
          <a:effectLst>
            <a:softEdge rad="635000"/>
          </a:effectLst>
        </p:spPr>
      </p:pic>
      <p:sp>
        <p:nvSpPr>
          <p:cNvPr id="4" name="ZoneTexte 3">
            <a:extLst>
              <a:ext uri="{FF2B5EF4-FFF2-40B4-BE49-F238E27FC236}">
                <a16:creationId xmlns:a16="http://schemas.microsoft.com/office/drawing/2014/main" id="{4FAF55CA-927E-3D69-D1F2-75D55DCF39C7}"/>
              </a:ext>
            </a:extLst>
          </p:cNvPr>
          <p:cNvSpPr txBox="1"/>
          <p:nvPr/>
        </p:nvSpPr>
        <p:spPr>
          <a:xfrm>
            <a:off x="4049925" y="6117335"/>
            <a:ext cx="6841864" cy="461665"/>
          </a:xfrm>
          <a:prstGeom prst="rect">
            <a:avLst/>
          </a:prstGeom>
          <a:noFill/>
        </p:spPr>
        <p:txBody>
          <a:bodyPr wrap="square" rtlCol="0">
            <a:spAutoFit/>
          </a:bodyPr>
          <a:lstStyle/>
          <a:p>
            <a:r>
              <a:rPr lang="fr-FR" sz="2400" b="1" dirty="0" err="1">
                <a:solidFill>
                  <a:srgbClr val="FFFF00"/>
                </a:solidFill>
              </a:rPr>
              <a:t>Fontana_del_Gigante_Naples</a:t>
            </a:r>
            <a:endParaRPr lang="fr-FR" sz="2400" b="1" dirty="0">
              <a:solidFill>
                <a:srgbClr val="FFFF00"/>
              </a:solidFill>
            </a:endParaRPr>
          </a:p>
        </p:txBody>
      </p:sp>
    </p:spTree>
    <p:extLst>
      <p:ext uri="{BB962C8B-B14F-4D97-AF65-F5344CB8AC3E}">
        <p14:creationId xmlns:p14="http://schemas.microsoft.com/office/powerpoint/2010/main" val="350714106"/>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statue&#10;&#10;Description générée automatiquement">
            <a:extLst>
              <a:ext uri="{FF2B5EF4-FFF2-40B4-BE49-F238E27FC236}">
                <a16:creationId xmlns:a16="http://schemas.microsoft.com/office/drawing/2014/main" id="{DE02285D-889B-BE89-292E-FEBF627A93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44273" y="189000"/>
            <a:ext cx="4173912"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CD9DE19-4F83-8907-BE07-9547A1C32DD5}"/>
              </a:ext>
            </a:extLst>
          </p:cNvPr>
          <p:cNvSpPr txBox="1"/>
          <p:nvPr/>
        </p:nvSpPr>
        <p:spPr>
          <a:xfrm>
            <a:off x="8018185" y="978946"/>
            <a:ext cx="377593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Obélisque </a:t>
            </a:r>
            <a:r>
              <a:rPr lang="fr-FR" sz="2400" b="1" dirty="0" err="1">
                <a:solidFill>
                  <a:srgbClr val="FFFF00"/>
                </a:solidFill>
              </a:rPr>
              <a:t>Immacolata</a:t>
            </a:r>
            <a:r>
              <a:rPr lang="fr-FR" sz="2400" b="1" dirty="0">
                <a:solidFill>
                  <a:srgbClr val="FFFF00"/>
                </a:solidFill>
              </a:rPr>
              <a:t>.</a:t>
            </a:r>
          </a:p>
        </p:txBody>
      </p:sp>
    </p:spTree>
    <p:extLst>
      <p:ext uri="{BB962C8B-B14F-4D97-AF65-F5344CB8AC3E}">
        <p14:creationId xmlns:p14="http://schemas.microsoft.com/office/powerpoint/2010/main" val="1407647172"/>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eau, arbre&#10;&#10;Description générée automatiquement">
            <a:extLst>
              <a:ext uri="{FF2B5EF4-FFF2-40B4-BE49-F238E27FC236}">
                <a16:creationId xmlns:a16="http://schemas.microsoft.com/office/drawing/2014/main" id="{8137F3A2-1778-4E8C-ED15-30754F75C3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55665" y="279000"/>
            <a:ext cx="9680670" cy="6300000"/>
          </a:xfrm>
          <a:prstGeom prst="rect">
            <a:avLst/>
          </a:prstGeom>
          <a:effectLst>
            <a:softEdge rad="317500"/>
          </a:effectLst>
        </p:spPr>
      </p:pic>
      <p:sp>
        <p:nvSpPr>
          <p:cNvPr id="4" name="ZoneTexte 3">
            <a:extLst>
              <a:ext uri="{FF2B5EF4-FFF2-40B4-BE49-F238E27FC236}">
                <a16:creationId xmlns:a16="http://schemas.microsoft.com/office/drawing/2014/main" id="{9EE36CAC-4F5B-E2ED-5504-6D28FBFC7159}"/>
              </a:ext>
            </a:extLst>
          </p:cNvPr>
          <p:cNvSpPr txBox="1"/>
          <p:nvPr/>
        </p:nvSpPr>
        <p:spPr>
          <a:xfrm>
            <a:off x="4399878" y="4101468"/>
            <a:ext cx="7713233"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Obélisque </a:t>
            </a:r>
            <a:r>
              <a:rPr lang="fr-FR" sz="2400" b="1" dirty="0" err="1"/>
              <a:t>Immacolata</a:t>
            </a:r>
            <a:r>
              <a:rPr lang="fr-FR" sz="2400" b="1" dirty="0"/>
              <a:t>.</a:t>
            </a:r>
          </a:p>
        </p:txBody>
      </p:sp>
    </p:spTree>
    <p:extLst>
      <p:ext uri="{BB962C8B-B14F-4D97-AF65-F5344CB8AC3E}">
        <p14:creationId xmlns:p14="http://schemas.microsoft.com/office/powerpoint/2010/main" val="104251122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dôme&#10;&#10;Description générée automatiquement">
            <a:extLst>
              <a:ext uri="{FF2B5EF4-FFF2-40B4-BE49-F238E27FC236}">
                <a16:creationId xmlns:a16="http://schemas.microsoft.com/office/drawing/2014/main" id="{D94D16AD-7544-4522-F769-CC611F76EA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6199" y="279000"/>
            <a:ext cx="6914473" cy="6300000"/>
          </a:xfrm>
          <a:prstGeom prst="rect">
            <a:avLst/>
          </a:prstGeom>
          <a:effectLst>
            <a:softEdge rad="317500"/>
          </a:effectLst>
        </p:spPr>
      </p:pic>
      <p:sp>
        <p:nvSpPr>
          <p:cNvPr id="4" name="ZoneTexte 3">
            <a:extLst>
              <a:ext uri="{FF2B5EF4-FFF2-40B4-BE49-F238E27FC236}">
                <a16:creationId xmlns:a16="http://schemas.microsoft.com/office/drawing/2014/main" id="{8CE8A719-FECD-D450-2160-064E0C130D6A}"/>
              </a:ext>
            </a:extLst>
          </p:cNvPr>
          <p:cNvSpPr txBox="1"/>
          <p:nvPr/>
        </p:nvSpPr>
        <p:spPr>
          <a:xfrm>
            <a:off x="419549" y="1040803"/>
            <a:ext cx="2536175" cy="3416320"/>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Basilique San Francesco di Paola.</a:t>
            </a:r>
          </a:p>
        </p:txBody>
      </p:sp>
    </p:spTree>
    <p:extLst>
      <p:ext uri="{BB962C8B-B14F-4D97-AF65-F5344CB8AC3E}">
        <p14:creationId xmlns:p14="http://schemas.microsoft.com/office/powerpoint/2010/main" val="864953725"/>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offre, cathédrale, arcade, Architecture médiévale&#10;&#10;Description générée automatiquement">
            <a:extLst>
              <a:ext uri="{FF2B5EF4-FFF2-40B4-BE49-F238E27FC236}">
                <a16:creationId xmlns:a16="http://schemas.microsoft.com/office/drawing/2014/main" id="{A85C5067-BE52-0049-5906-D720CC86E9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75" y="279000"/>
            <a:ext cx="9487050" cy="6300000"/>
          </a:xfrm>
          <a:prstGeom prst="rect">
            <a:avLst/>
          </a:prstGeom>
          <a:effectLst>
            <a:softEdge rad="317500"/>
          </a:effectLst>
        </p:spPr>
      </p:pic>
      <p:sp>
        <p:nvSpPr>
          <p:cNvPr id="4" name="ZoneTexte 3">
            <a:extLst>
              <a:ext uri="{FF2B5EF4-FFF2-40B4-BE49-F238E27FC236}">
                <a16:creationId xmlns:a16="http://schemas.microsoft.com/office/drawing/2014/main" id="{EA486E9F-1742-947F-5404-116C5CF16271}"/>
              </a:ext>
            </a:extLst>
          </p:cNvPr>
          <p:cNvSpPr txBox="1"/>
          <p:nvPr/>
        </p:nvSpPr>
        <p:spPr>
          <a:xfrm>
            <a:off x="3722146" y="4180344"/>
            <a:ext cx="7325958"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Intérieur de l'église des </a:t>
            </a:r>
            <a:r>
              <a:rPr lang="fr-FR" sz="2400" b="1" dirty="0" err="1"/>
              <a:t>Girolamini</a:t>
            </a:r>
            <a:r>
              <a:rPr lang="fr-FR" sz="2400" b="1" dirty="0"/>
              <a:t>.</a:t>
            </a:r>
          </a:p>
        </p:txBody>
      </p:sp>
    </p:spTree>
    <p:extLst>
      <p:ext uri="{BB962C8B-B14F-4D97-AF65-F5344CB8AC3E}">
        <p14:creationId xmlns:p14="http://schemas.microsoft.com/office/powerpoint/2010/main" val="3095396934"/>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11FD2D2-684F-818E-A44E-58DB88E0E9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6000" y="369000"/>
            <a:ext cx="11560000" cy="6120000"/>
          </a:xfrm>
          <a:prstGeom prst="rect">
            <a:avLst/>
          </a:prstGeom>
          <a:effectLst>
            <a:softEdge rad="127000"/>
          </a:effectLst>
        </p:spPr>
      </p:pic>
      <p:sp>
        <p:nvSpPr>
          <p:cNvPr id="4" name="ZoneTexte 3">
            <a:extLst>
              <a:ext uri="{FF2B5EF4-FFF2-40B4-BE49-F238E27FC236}">
                <a16:creationId xmlns:a16="http://schemas.microsoft.com/office/drawing/2014/main" id="{F3F919E5-F4F9-9479-418A-966E795A09CB}"/>
              </a:ext>
            </a:extLst>
          </p:cNvPr>
          <p:cNvSpPr txBox="1"/>
          <p:nvPr/>
        </p:nvSpPr>
        <p:spPr>
          <a:xfrm>
            <a:off x="3033657" y="4180344"/>
            <a:ext cx="7078531"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Le grand cloître de la Chartreuse San Martino.</a:t>
            </a:r>
          </a:p>
        </p:txBody>
      </p:sp>
    </p:spTree>
    <p:extLst>
      <p:ext uri="{BB962C8B-B14F-4D97-AF65-F5344CB8AC3E}">
        <p14:creationId xmlns:p14="http://schemas.microsoft.com/office/powerpoint/2010/main" val="4092742199"/>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21779EEC-B7B9-5B08-ECF2-5797034EC2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52110" y="279000"/>
            <a:ext cx="8287780" cy="6300000"/>
          </a:xfrm>
          <a:prstGeom prst="rect">
            <a:avLst/>
          </a:prstGeom>
          <a:effectLst>
            <a:softEdge rad="127000"/>
          </a:effectLst>
        </p:spPr>
      </p:pic>
      <p:sp>
        <p:nvSpPr>
          <p:cNvPr id="4" name="ZoneTexte 3">
            <a:extLst>
              <a:ext uri="{FF2B5EF4-FFF2-40B4-BE49-F238E27FC236}">
                <a16:creationId xmlns:a16="http://schemas.microsoft.com/office/drawing/2014/main" id="{9FD29A12-26CB-9C14-7FCB-577DC65884C6}"/>
              </a:ext>
            </a:extLst>
          </p:cNvPr>
          <p:cNvSpPr txBox="1"/>
          <p:nvPr/>
        </p:nvSpPr>
        <p:spPr>
          <a:xfrm>
            <a:off x="4237122" y="4180344"/>
            <a:ext cx="698171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Basilique du </a:t>
            </a:r>
            <a:r>
              <a:rPr lang="fr-FR" sz="2400" b="1" dirty="0" err="1">
                <a:solidFill>
                  <a:srgbClr val="FFFF00"/>
                </a:solidFill>
              </a:rPr>
              <a:t>Gesù</a:t>
            </a:r>
            <a:r>
              <a:rPr lang="fr-FR" sz="2400" b="1" dirty="0">
                <a:solidFill>
                  <a:srgbClr val="FFFF00"/>
                </a:solidFill>
              </a:rPr>
              <a:t> Nuovo.</a:t>
            </a:r>
          </a:p>
        </p:txBody>
      </p:sp>
    </p:spTree>
    <p:extLst>
      <p:ext uri="{BB962C8B-B14F-4D97-AF65-F5344CB8AC3E}">
        <p14:creationId xmlns:p14="http://schemas.microsoft.com/office/powerpoint/2010/main" val="1154411161"/>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ville, horloge&#10;&#10;Description générée automatiquement">
            <a:extLst>
              <a:ext uri="{FF2B5EF4-FFF2-40B4-BE49-F238E27FC236}">
                <a16:creationId xmlns:a16="http://schemas.microsoft.com/office/drawing/2014/main" id="{4093A95F-0A24-50C2-8608-73637E0CAC7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71265" y="189000"/>
            <a:ext cx="4858477"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0F81A84-7DDC-F642-6950-20AA8632ADF8}"/>
              </a:ext>
            </a:extLst>
          </p:cNvPr>
          <p:cNvSpPr txBox="1"/>
          <p:nvPr/>
        </p:nvSpPr>
        <p:spPr>
          <a:xfrm>
            <a:off x="8487784" y="2603351"/>
            <a:ext cx="3593054" cy="461665"/>
          </a:xfrm>
          <a:prstGeom prst="rect">
            <a:avLst/>
          </a:prstGeom>
          <a:noFill/>
        </p:spPr>
        <p:txBody>
          <a:bodyPr wrap="square" rtlCol="0">
            <a:spAutoFit/>
          </a:bodyPr>
          <a:lstStyle/>
          <a:p>
            <a:r>
              <a:rPr lang="fr-FR" sz="2400" b="1">
                <a:solidFill>
                  <a:srgbClr val="FFFF00"/>
                </a:solidFill>
              </a:rPr>
              <a:t>Napoli - Port'Alba.</a:t>
            </a:r>
            <a:endParaRPr lang="fr-FR" sz="2400" b="1" dirty="0">
              <a:solidFill>
                <a:srgbClr val="FFFF00"/>
              </a:solidFill>
            </a:endParaRPr>
          </a:p>
        </p:txBody>
      </p:sp>
    </p:spTree>
    <p:extLst>
      <p:ext uri="{BB962C8B-B14F-4D97-AF65-F5344CB8AC3E}">
        <p14:creationId xmlns:p14="http://schemas.microsoft.com/office/powerpoint/2010/main" val="300680102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Ruines, bâtiment, grotte, plafond&#10;&#10;Description générée automatiquement">
            <a:extLst>
              <a:ext uri="{FF2B5EF4-FFF2-40B4-BE49-F238E27FC236}">
                <a16:creationId xmlns:a16="http://schemas.microsoft.com/office/drawing/2014/main" id="{EC7F8334-F8B7-45B3-E691-548998FB7C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6886" y="192939"/>
            <a:ext cx="9498227" cy="6300000"/>
          </a:xfrm>
          <a:prstGeom prst="rect">
            <a:avLst/>
          </a:prstGeom>
          <a:effectLst>
            <a:softEdge rad="127000"/>
          </a:effectLst>
        </p:spPr>
      </p:pic>
      <p:sp>
        <p:nvSpPr>
          <p:cNvPr id="4" name="ZoneTexte 3">
            <a:extLst>
              <a:ext uri="{FF2B5EF4-FFF2-40B4-BE49-F238E27FC236}">
                <a16:creationId xmlns:a16="http://schemas.microsoft.com/office/drawing/2014/main" id="{EF4BABB8-9C14-C2C2-01AE-B9CE141D21C8}"/>
              </a:ext>
            </a:extLst>
          </p:cNvPr>
          <p:cNvSpPr txBox="1"/>
          <p:nvPr/>
        </p:nvSpPr>
        <p:spPr>
          <a:xfrm>
            <a:off x="4044874" y="5938069"/>
            <a:ext cx="7121563"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Catacombe de San Gennaro.</a:t>
            </a:r>
          </a:p>
        </p:txBody>
      </p:sp>
    </p:spTree>
    <p:extLst>
      <p:ext uri="{BB962C8B-B14F-4D97-AF65-F5344CB8AC3E}">
        <p14:creationId xmlns:p14="http://schemas.microsoft.com/office/powerpoint/2010/main" val="2749098491"/>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orloge, immeuble gouvernemental, ciel&#10;&#10;Description générée automatiquement">
            <a:extLst>
              <a:ext uri="{FF2B5EF4-FFF2-40B4-BE49-F238E27FC236}">
                <a16:creationId xmlns:a16="http://schemas.microsoft.com/office/drawing/2014/main" id="{48A6A22E-67F3-EA8B-E750-5F012F3C307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73149" y="189000"/>
            <a:ext cx="4245702"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A0B0F39-5E92-D68A-9F08-31A5494F992C}"/>
              </a:ext>
            </a:extLst>
          </p:cNvPr>
          <p:cNvSpPr txBox="1"/>
          <p:nvPr/>
        </p:nvSpPr>
        <p:spPr>
          <a:xfrm>
            <a:off x="498429" y="992508"/>
            <a:ext cx="3474720"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Musée archéologique national.</a:t>
            </a:r>
          </a:p>
        </p:txBody>
      </p:sp>
    </p:spTree>
    <p:extLst>
      <p:ext uri="{BB962C8B-B14F-4D97-AF65-F5344CB8AC3E}">
        <p14:creationId xmlns:p14="http://schemas.microsoft.com/office/powerpoint/2010/main" val="3763710261"/>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fenêtre, ciel&#10;&#10;Description générée automatiquement">
            <a:extLst>
              <a:ext uri="{FF2B5EF4-FFF2-40B4-BE49-F238E27FC236}">
                <a16:creationId xmlns:a16="http://schemas.microsoft.com/office/drawing/2014/main" id="{C17EBA1F-75B0-F587-43D2-46A1043FFE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17756" y="279000"/>
            <a:ext cx="8356488" cy="6300000"/>
          </a:xfrm>
          <a:prstGeom prst="rect">
            <a:avLst/>
          </a:prstGeom>
          <a:effectLst>
            <a:softEdge rad="635000"/>
          </a:effectLst>
        </p:spPr>
      </p:pic>
      <p:sp>
        <p:nvSpPr>
          <p:cNvPr id="4" name="ZoneTexte 3">
            <a:extLst>
              <a:ext uri="{FF2B5EF4-FFF2-40B4-BE49-F238E27FC236}">
                <a16:creationId xmlns:a16="http://schemas.microsoft.com/office/drawing/2014/main" id="{0F037E64-6097-264C-5978-37EA3B205F5E}"/>
              </a:ext>
            </a:extLst>
          </p:cNvPr>
          <p:cNvSpPr txBox="1"/>
          <p:nvPr/>
        </p:nvSpPr>
        <p:spPr>
          <a:xfrm>
            <a:off x="4572000" y="4079954"/>
            <a:ext cx="820808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Université Frédéric II.</a:t>
            </a:r>
          </a:p>
        </p:txBody>
      </p:sp>
    </p:spTree>
    <p:extLst>
      <p:ext uri="{BB962C8B-B14F-4D97-AF65-F5344CB8AC3E}">
        <p14:creationId xmlns:p14="http://schemas.microsoft.com/office/powerpoint/2010/main" val="3833382838"/>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ateau, ciel, eau&#10;&#10;Description générée automatiquement">
            <a:extLst>
              <a:ext uri="{FF2B5EF4-FFF2-40B4-BE49-F238E27FC236}">
                <a16:creationId xmlns:a16="http://schemas.microsoft.com/office/drawing/2014/main" id="{47B45F9E-3CCF-6ED1-7585-9DA0B57FAE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20000" y="428340"/>
            <a:ext cx="10152000" cy="6001319"/>
          </a:xfrm>
          <a:prstGeom prst="rect">
            <a:avLst/>
          </a:prstGeom>
          <a:effectLst>
            <a:softEdge rad="317500"/>
          </a:effectLst>
        </p:spPr>
      </p:pic>
      <p:sp>
        <p:nvSpPr>
          <p:cNvPr id="4" name="ZoneTexte 3">
            <a:extLst>
              <a:ext uri="{FF2B5EF4-FFF2-40B4-BE49-F238E27FC236}">
                <a16:creationId xmlns:a16="http://schemas.microsoft.com/office/drawing/2014/main" id="{48A37E3F-6ACB-5999-962D-3D0DBEF67874}"/>
              </a:ext>
            </a:extLst>
          </p:cNvPr>
          <p:cNvSpPr txBox="1"/>
          <p:nvPr/>
        </p:nvSpPr>
        <p:spPr>
          <a:xfrm>
            <a:off x="3718560" y="3995857"/>
            <a:ext cx="675580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Port et Vésuve au lever du soleil.</a:t>
            </a:r>
          </a:p>
        </p:txBody>
      </p:sp>
    </p:spTree>
    <p:extLst>
      <p:ext uri="{BB962C8B-B14F-4D97-AF65-F5344CB8AC3E}">
        <p14:creationId xmlns:p14="http://schemas.microsoft.com/office/powerpoint/2010/main" val="3262250484"/>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Véhicule terrestre, voiture&#10;&#10;Description générée automatiquement">
            <a:extLst>
              <a:ext uri="{FF2B5EF4-FFF2-40B4-BE49-F238E27FC236}">
                <a16:creationId xmlns:a16="http://schemas.microsoft.com/office/drawing/2014/main" id="{39E953C2-5D19-C0AB-C2C6-6785D2C6C8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8" y="355012"/>
            <a:ext cx="9453704" cy="6300000"/>
          </a:xfrm>
          <a:prstGeom prst="rect">
            <a:avLst/>
          </a:prstGeom>
          <a:effectLst>
            <a:softEdge rad="635000"/>
          </a:effectLst>
        </p:spPr>
      </p:pic>
      <p:sp>
        <p:nvSpPr>
          <p:cNvPr id="4" name="ZoneTexte 3">
            <a:extLst>
              <a:ext uri="{FF2B5EF4-FFF2-40B4-BE49-F238E27FC236}">
                <a16:creationId xmlns:a16="http://schemas.microsoft.com/office/drawing/2014/main" id="{FBC390F3-E6E5-BAAD-9492-5AD75D282269}"/>
              </a:ext>
            </a:extLst>
          </p:cNvPr>
          <p:cNvSpPr txBox="1"/>
          <p:nvPr/>
        </p:nvSpPr>
        <p:spPr>
          <a:xfrm>
            <a:off x="2628451" y="4077149"/>
            <a:ext cx="836586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Fresque représentant Diego Maradona à Naples.</a:t>
            </a:r>
          </a:p>
        </p:txBody>
      </p:sp>
    </p:spTree>
    <p:extLst>
      <p:ext uri="{BB962C8B-B14F-4D97-AF65-F5344CB8AC3E}">
        <p14:creationId xmlns:p14="http://schemas.microsoft.com/office/powerpoint/2010/main" val="1990194822"/>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A0AC7D7-A334-4FC9-7AEB-2D78B947DA8B}"/>
              </a:ext>
            </a:extLst>
          </p:cNvPr>
          <p:cNvSpPr txBox="1"/>
          <p:nvPr/>
        </p:nvSpPr>
        <p:spPr>
          <a:xfrm>
            <a:off x="1559859" y="527125"/>
            <a:ext cx="9821732" cy="584775"/>
          </a:xfrm>
          <a:prstGeom prst="rect">
            <a:avLst/>
          </a:prstGeom>
          <a:noFill/>
        </p:spPr>
        <p:txBody>
          <a:bodyPr wrap="square" rtlCol="0">
            <a:spAutoFit/>
          </a:bodyPr>
          <a:lstStyle/>
          <a:p>
            <a:r>
              <a:rPr lang="fr-FR" sz="3200" b="1" dirty="0">
                <a:solidFill>
                  <a:srgbClr val="FFFF00"/>
                </a:solidFill>
              </a:rPr>
              <a:t>Lorient Vous A Présenté La Ville De Naples -Italie</a:t>
            </a:r>
          </a:p>
        </p:txBody>
      </p:sp>
      <p:sp>
        <p:nvSpPr>
          <p:cNvPr id="3" name="ZoneTexte 2">
            <a:extLst>
              <a:ext uri="{FF2B5EF4-FFF2-40B4-BE49-F238E27FC236}">
                <a16:creationId xmlns:a16="http://schemas.microsoft.com/office/drawing/2014/main" id="{2A2BB2C4-5F4D-0391-619A-E376BC545CB3}"/>
              </a:ext>
            </a:extLst>
          </p:cNvPr>
          <p:cNvSpPr txBox="1"/>
          <p:nvPr/>
        </p:nvSpPr>
        <p:spPr>
          <a:xfrm>
            <a:off x="3313355" y="1624404"/>
            <a:ext cx="9144000"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4" name="ZoneTexte 3">
            <a:extLst>
              <a:ext uri="{FF2B5EF4-FFF2-40B4-BE49-F238E27FC236}">
                <a16:creationId xmlns:a16="http://schemas.microsoft.com/office/drawing/2014/main" id="{2D4AFF76-8A80-2BB3-3DEF-A04C683F85EA}"/>
              </a:ext>
            </a:extLst>
          </p:cNvPr>
          <p:cNvSpPr txBox="1"/>
          <p:nvPr/>
        </p:nvSpPr>
        <p:spPr>
          <a:xfrm>
            <a:off x="4066391" y="2844225"/>
            <a:ext cx="7315200" cy="584775"/>
          </a:xfrm>
          <a:prstGeom prst="rect">
            <a:avLst/>
          </a:prstGeom>
          <a:noFill/>
        </p:spPr>
        <p:txBody>
          <a:bodyPr wrap="square" rtlCol="0">
            <a:spAutoFit/>
          </a:bodyPr>
          <a:lstStyle/>
          <a:p>
            <a:r>
              <a:rPr lang="fr-FR" sz="3200" b="1" dirty="0">
                <a:solidFill>
                  <a:srgbClr val="FFFF00"/>
                </a:solidFill>
              </a:rPr>
              <a:t>Merci De Votre Visite</a:t>
            </a:r>
          </a:p>
        </p:txBody>
      </p:sp>
      <p:sp>
        <p:nvSpPr>
          <p:cNvPr id="5" name="ZoneTexte 4">
            <a:extLst>
              <a:ext uri="{FF2B5EF4-FFF2-40B4-BE49-F238E27FC236}">
                <a16:creationId xmlns:a16="http://schemas.microsoft.com/office/drawing/2014/main" id="{93C51A3F-95F6-58DC-D01A-02972AB96AE4}"/>
              </a:ext>
            </a:extLst>
          </p:cNvPr>
          <p:cNvSpPr txBox="1"/>
          <p:nvPr/>
        </p:nvSpPr>
        <p:spPr>
          <a:xfrm>
            <a:off x="5368065" y="4064046"/>
            <a:ext cx="4346090"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2796807498"/>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77</TotalTime>
  <Words>280</Words>
  <Application>Microsoft Office PowerPoint</Application>
  <PresentationFormat>Grand écran</PresentationFormat>
  <Paragraphs>172</Paragraphs>
  <Slides>33</Slides>
  <Notes>2</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33</vt:i4>
      </vt:variant>
    </vt:vector>
  </HeadingPairs>
  <TitlesOfParts>
    <vt:vector size="37"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2024-10-10T14:38:03Z</dcterms:created>
  <dcterms:modified xsi:type="dcterms:W3CDTF">2024-10-11T05:25:54Z</dcterms:modified>
</cp:coreProperties>
</file>