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77" r:id="rId4"/>
    <p:sldId id="276" r:id="rId5"/>
    <p:sldId id="275" r:id="rId6"/>
    <p:sldId id="274" r:id="rId7"/>
    <p:sldId id="273" r:id="rId8"/>
    <p:sldId id="272" r:id="rId9"/>
    <p:sldId id="271" r:id="rId10"/>
    <p:sldId id="270" r:id="rId11"/>
    <p:sldId id="269" r:id="rId12"/>
    <p:sldId id="268" r:id="rId13"/>
    <p:sldId id="267" r:id="rId14"/>
    <p:sldId id="266" r:id="rId15"/>
    <p:sldId id="265" r:id="rId16"/>
    <p:sldId id="264" r:id="rId17"/>
    <p:sldId id="263" r:id="rId18"/>
    <p:sldId id="262" r:id="rId19"/>
    <p:sldId id="261" r:id="rId20"/>
    <p:sldId id="260" r:id="rId21"/>
    <p:sldId id="259" r:id="rId22"/>
    <p:sldId id="258" r:id="rId23"/>
    <p:sldId id="25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084" autoAdjust="0"/>
    <p:restoredTop sz="94660"/>
  </p:normalViewPr>
  <p:slideViewPr>
    <p:cSldViewPr snapToGrid="0">
      <p:cViewPr varScale="1">
        <p:scale>
          <a:sx n="74" d="100"/>
          <a:sy n="74" d="100"/>
        </p:scale>
        <p:origin x="317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2D7B14-9464-7333-B9AF-202019D42C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238CE3B-D7DD-F4C5-3F71-A1C9D84B7F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1FFBAA1-C0AE-0C9A-8DCF-DA3402F06E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F3ACE-A1AA-4E74-A469-562F272AEF15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58EB719-A4AA-864B-16E4-6EBAB08AD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D6CB18-5C00-A733-8D13-4AD926D8E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5BCAD-A4B2-4151-ACCD-E9FA725FEE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4587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0B3989-C650-C485-91A5-DB5CCFFD8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E280690-6FBC-ADCF-2E33-236396D1D8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F5219C-7B48-2790-9D35-6B6987C677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F3ACE-A1AA-4E74-A469-562F272AEF15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7B0DCD3-0F33-C377-98F2-09AD1D1E7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8EADF79-0045-9379-1643-D294CFDBF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5BCAD-A4B2-4151-ACCD-E9FA725FEE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3023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43B3C0-0B07-517D-E1F3-9356DF8A6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C6627DA-A11A-36AC-666D-93D4A507DE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C0B07C1-4D7B-3FB0-5170-0956D11856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F3ACE-A1AA-4E74-A469-562F272AEF15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8AE99E7-2290-0CE5-DD7F-382B6EE337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F9CEA-5453-E777-1381-8E5CDC5BE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5BCAD-A4B2-4151-ACCD-E9FA725FEE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695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E7F88E-965C-8D99-68A7-E1806BE674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B065A6D-CCD7-FAD7-208F-BBA9AF01F6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CAD8D14-A592-C168-0406-349956CD1D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E293639-DF8F-7E7D-A951-5773CF6CA7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F3ACE-A1AA-4E74-A469-562F272AEF15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FF0DE21-59D3-FBD1-E2A0-1F0B2CB81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FE51643-E839-692C-D73B-25A8378C6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5BCAD-A4B2-4151-ACCD-E9FA725FEE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178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5824D9-BDB7-96F0-9179-171396FACE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9A04E92-7665-D08E-3F20-A232048A3D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DBFFC92-8292-3818-F54A-372365478D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9944CB4-C508-010B-2E35-9B2AC2EA0B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5CD84F1-220B-7AEC-AA4E-F2615816BB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3CB11E4-01C8-9AFE-A701-E32EDED462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F3ACE-A1AA-4E74-A469-562F272AEF15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F12EF05-E1A4-5E00-5F86-339E4882F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BEDE824-6520-4BE3-F836-B71C33E65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5BCAD-A4B2-4151-ACCD-E9FA725FEE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870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3A1237-4968-1141-814C-9341DB46EC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C09BE07-00F6-5A14-580E-A35F4B5411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F3ACE-A1AA-4E74-A469-562F272AEF15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B1C1756-A9DA-85EC-8D9D-A12AB5C78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D04620-29B3-06AF-FEE5-C438A88BD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5BCAD-A4B2-4151-ACCD-E9FA725FEE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9773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67BCEEA-4F42-6B5C-0EF7-0723CF9453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F3ACE-A1AA-4E74-A469-562F272AEF15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7F109F1-4623-6652-E575-02A3ADEB5C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6E095B6-4491-0502-65BA-41422EDFB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5BCAD-A4B2-4151-ACCD-E9FA725FEE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2679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629611-449B-FABC-5291-75B9D54146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60BC82A-A430-9A9B-7020-3EEE13CBD8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7C55DC6-86D3-B473-0A0F-77043358A4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A102F48-EF8B-BB19-9C15-4E43DEBD48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F3ACE-A1AA-4E74-A469-562F272AEF15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F99B0E7-81AB-30C0-97B8-D0B20F13B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B0D9E08-EA56-9CC6-D72C-2DF4287D2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5BCAD-A4B2-4151-ACCD-E9FA725FEE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8766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DAC678-472E-82BD-0397-4A6F3A9425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F3E3B24-FB20-52EA-5378-F73F48FC55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0558477-7028-805B-FD19-91719A2918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B1C4FF-D741-3E87-8BB0-49B2D8572C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F3ACE-A1AA-4E74-A469-562F272AEF15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9D78737-6E9D-A18A-0470-643187D62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7F54B62-EAE7-740E-FB1B-82689A1EE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5BCAD-A4B2-4151-ACCD-E9FA725FEE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2623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744564-E9A4-E778-AF45-1BB23B1CD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1E9FC5C-593B-DAE1-E2B5-8E307E9D42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82D459-5D0E-5DCE-4A50-EACC197D1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F3ACE-A1AA-4E74-A469-562F272AEF15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DC413B9-285A-0A56-9470-2F487B7A8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7F4208-3A50-C7D3-DC97-C8AE85926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5BCAD-A4B2-4151-ACCD-E9FA725FEE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0089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411D230-6F90-D1B5-F762-205B5110E6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1D48EA4-58F7-C926-91B4-04B24D3A8A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88BD3D1-5D13-AC57-092D-357D438CB8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F3ACE-A1AA-4E74-A469-562F272AEF15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624515-EBBB-D95A-12AF-9A6D8CACB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F96AE6-09B7-18C2-1E71-143E77B07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5BCAD-A4B2-4151-ACCD-E9FA725FEE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666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073860F-C14D-4051-284E-F661C6CACF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A9FB20-35B7-942C-2452-7DA8620548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AB7E026-544E-F7BA-F77A-1B32808926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55F3ACE-A1AA-4E74-A469-562F272AEF15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0ADF5A4-2DA7-2B77-231C-257660FFA8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0616F78-C87A-486C-028C-22E226A9B3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45BCAD-A4B2-4151-ACCD-E9FA725FEE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174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embarcation&#10;&#10;Description générée automatiquement">
            <a:extLst>
              <a:ext uri="{FF2B5EF4-FFF2-40B4-BE49-F238E27FC236}">
                <a16:creationId xmlns:a16="http://schemas.microsoft.com/office/drawing/2014/main" id="{E3D7CB01-83D4-46E9-2B52-7338A866CDF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0678" y="242480"/>
            <a:ext cx="8170644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45D0B1-6548-603A-FD3A-87A07BA28365}"/>
              </a:ext>
            </a:extLst>
          </p:cNvPr>
          <p:cNvSpPr txBox="1"/>
          <p:nvPr/>
        </p:nvSpPr>
        <p:spPr>
          <a:xfrm>
            <a:off x="4250002" y="242480"/>
            <a:ext cx="77706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Plogoff (Finistère, Bretagne,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855F0578-8997-8C8A-B1BC-E74C2ACDD447}"/>
              </a:ext>
            </a:extLst>
          </p:cNvPr>
          <p:cNvSpPr txBox="1"/>
          <p:nvPr/>
        </p:nvSpPr>
        <p:spPr>
          <a:xfrm>
            <a:off x="2612059" y="6027003"/>
            <a:ext cx="77706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Un jour de tempête à Pors-Loubous, petit port de la commune de Plogoff (Finistère, Bretagne, France).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7743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  <p:sndAc>
          <p:stSnd loop="1">
            <p:snd r:embed="rId2" name="May Peace Find You.wav"/>
          </p:stSnd>
        </p:sndAc>
      </p:transition>
    </mc:Choice>
    <mc:Fallback>
      <p:transition spd="slow" advClick="0" advTm="8000">
        <p:fade/>
        <p:sndAc>
          <p:stSnd loop="1">
            <p:snd r:embed="rId2" name="May Peace Find You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68A930E-DF6B-955D-3CB7-0C774F27492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000" b="1" dirty="0">
                <a:solidFill>
                  <a:schemeClr val="bg1"/>
                </a:solidFill>
              </a:rPr>
              <a:t>Plogoff [</a:t>
            </a:r>
            <a:r>
              <a:rPr lang="fr-FR" sz="6000" b="1" dirty="0" err="1">
                <a:solidFill>
                  <a:schemeClr val="bg1"/>
                </a:solidFill>
              </a:rPr>
              <a:t>plogɔf</a:t>
            </a:r>
            <a:r>
              <a:rPr lang="fr-FR" sz="6000" b="1" dirty="0">
                <a:solidFill>
                  <a:schemeClr val="bg1"/>
                </a:solidFill>
              </a:rPr>
              <a:t>] est une commune du département du Finistère, à l'extrémité du Cap Sizun (canton de Pont-Croix) dans la région française Bretagne, en France. Plogoff est limitrophe de Primelin et de Cléden-Cap-Sizun.</a:t>
            </a:r>
          </a:p>
        </p:txBody>
      </p:sp>
    </p:spTree>
    <p:extLst>
      <p:ext uri="{BB962C8B-B14F-4D97-AF65-F5344CB8AC3E}">
        <p14:creationId xmlns:p14="http://schemas.microsoft.com/office/powerpoint/2010/main" val="2293707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C5540F-8367-BDAB-C19B-4B80AEFC94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côte&#10;&#10;Description générée automatiquement">
            <a:extLst>
              <a:ext uri="{FF2B5EF4-FFF2-40B4-BE49-F238E27FC236}">
                <a16:creationId xmlns:a16="http://schemas.microsoft.com/office/drawing/2014/main" id="{03A45B89-5698-3E0A-A41A-5DDFA1DBBB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50FFFE-2E20-2026-274C-378BC3A50695}"/>
              </a:ext>
            </a:extLst>
          </p:cNvPr>
          <p:cNvSpPr txBox="1"/>
          <p:nvPr/>
        </p:nvSpPr>
        <p:spPr>
          <a:xfrm>
            <a:off x="3973747" y="6243481"/>
            <a:ext cx="7897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Baie des Trépassés vue du nord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105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03BC08-4886-63C6-E537-E22BC822C2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route&#10;&#10;Description générée automatiquement">
            <a:extLst>
              <a:ext uri="{FF2B5EF4-FFF2-40B4-BE49-F238E27FC236}">
                <a16:creationId xmlns:a16="http://schemas.microsoft.com/office/drawing/2014/main" id="{EBC25C1F-DD32-7B9B-B17D-EEA534DE55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5945" y="189186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B351FD-BB9E-E6E8-20FD-7C29238B96CA}"/>
              </a:ext>
            </a:extLst>
          </p:cNvPr>
          <p:cNvSpPr txBox="1"/>
          <p:nvPr/>
        </p:nvSpPr>
        <p:spPr>
          <a:xfrm>
            <a:off x="3380032" y="6074818"/>
            <a:ext cx="840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Baie des Trépassés et l'étang de Laoual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003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5DF0FB-7B46-4483-DD3B-74DF587C9D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nature&#10;&#10;Description générée automatiquement">
            <a:extLst>
              <a:ext uri="{FF2B5EF4-FFF2-40B4-BE49-F238E27FC236}">
                <a16:creationId xmlns:a16="http://schemas.microsoft.com/office/drawing/2014/main" id="{6AED262F-0931-A939-1581-1AC86B5380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38F6D3-6446-82E3-55FD-69D67BFD7F61}"/>
              </a:ext>
            </a:extLst>
          </p:cNvPr>
          <p:cNvSpPr txBox="1"/>
          <p:nvPr/>
        </p:nvSpPr>
        <p:spPr>
          <a:xfrm>
            <a:off x="2513048" y="5896423"/>
            <a:ext cx="76463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L'étang de </a:t>
            </a:r>
            <a:r>
              <a:rPr lang="fr-FR" sz="2400" b="1" dirty="0" err="1">
                <a:solidFill>
                  <a:schemeClr val="bg1"/>
                </a:solidFill>
              </a:rPr>
              <a:t>Laoual</a:t>
            </a:r>
            <a:r>
              <a:rPr lang="fr-FR" sz="2400" b="1" dirty="0">
                <a:solidFill>
                  <a:schemeClr val="bg1"/>
                </a:solidFill>
              </a:rPr>
              <a:t> en arrière de la Baie des Trépassés</a:t>
            </a:r>
          </a:p>
        </p:txBody>
      </p:sp>
    </p:spTree>
    <p:extLst>
      <p:ext uri="{BB962C8B-B14F-4D97-AF65-F5344CB8AC3E}">
        <p14:creationId xmlns:p14="http://schemas.microsoft.com/office/powerpoint/2010/main" val="2724973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79AA71-6CA0-2BDF-FE10-7A4A65CFB2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Reliefs côtiers et océaniques&#10;&#10;Description générée automatiquement">
            <a:extLst>
              <a:ext uri="{FF2B5EF4-FFF2-40B4-BE49-F238E27FC236}">
                <a16:creationId xmlns:a16="http://schemas.microsoft.com/office/drawing/2014/main" id="{BE13A82F-ECE1-30E9-2121-DE847E5189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000" y="1088586"/>
            <a:ext cx="11268000" cy="50001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5AD177-64C3-5126-4FCE-7F5F707BE8E9}"/>
              </a:ext>
            </a:extLst>
          </p:cNvPr>
          <p:cNvSpPr txBox="1"/>
          <p:nvPr/>
        </p:nvSpPr>
        <p:spPr>
          <a:xfrm>
            <a:off x="4330262" y="5769414"/>
            <a:ext cx="8452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port de Pors-Loubous 1.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795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C03D22-EE1D-A4D8-075A-9E45C2A7FD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eau&#10;&#10;Description générée automatiquement">
            <a:extLst>
              <a:ext uri="{FF2B5EF4-FFF2-40B4-BE49-F238E27FC236}">
                <a16:creationId xmlns:a16="http://schemas.microsoft.com/office/drawing/2014/main" id="{396178B9-13FC-B804-4F73-820F6CC33E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4811" y="279000"/>
            <a:ext cx="854237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F24656-D298-4C70-B46F-50CAB88389A6}"/>
              </a:ext>
            </a:extLst>
          </p:cNvPr>
          <p:cNvSpPr txBox="1"/>
          <p:nvPr/>
        </p:nvSpPr>
        <p:spPr>
          <a:xfrm>
            <a:off x="4425094" y="5857367"/>
            <a:ext cx="72320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port de </a:t>
            </a:r>
            <a:r>
              <a:rPr lang="fr-FR" sz="2400" b="1" dirty="0" err="1">
                <a:solidFill>
                  <a:schemeClr val="bg1"/>
                </a:solidFill>
              </a:rPr>
              <a:t>Pors-Loubous</a:t>
            </a:r>
            <a:r>
              <a:rPr lang="fr-FR" sz="2400" b="1" dirty="0">
                <a:solidFill>
                  <a:schemeClr val="bg1"/>
                </a:solidFill>
              </a:rPr>
              <a:t> 2.</a:t>
            </a:r>
          </a:p>
        </p:txBody>
      </p:sp>
    </p:spTree>
    <p:extLst>
      <p:ext uri="{BB962C8B-B14F-4D97-AF65-F5344CB8AC3E}">
        <p14:creationId xmlns:p14="http://schemas.microsoft.com/office/powerpoint/2010/main" val="2752448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297B2F-5966-1AFC-E19F-896496E07A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rocher, Reliefs côtiers et océaniques&#10;&#10;Description générée automatiquement">
            <a:extLst>
              <a:ext uri="{FF2B5EF4-FFF2-40B4-BE49-F238E27FC236}">
                <a16:creationId xmlns:a16="http://schemas.microsoft.com/office/drawing/2014/main" id="{50E15F84-06DA-6A21-157F-E51EFAE03C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C7F34C-2E76-4EF5-3908-64E523C36B3A}"/>
              </a:ext>
            </a:extLst>
          </p:cNvPr>
          <p:cNvSpPr txBox="1"/>
          <p:nvPr/>
        </p:nvSpPr>
        <p:spPr>
          <a:xfrm>
            <a:off x="4188611" y="6253094"/>
            <a:ext cx="813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port de Pors-Loubous 3.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931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D101B9-0986-5101-A852-F75177E943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ciel, eau&#10;&#10;Description générée automatiquement">
            <a:extLst>
              <a:ext uri="{FF2B5EF4-FFF2-40B4-BE49-F238E27FC236}">
                <a16:creationId xmlns:a16="http://schemas.microsoft.com/office/drawing/2014/main" id="{3EFC4CB5-15B3-BBD7-FF11-1420C00639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32EBFA-6CF4-1338-519E-77727BCF1B33}"/>
              </a:ext>
            </a:extLst>
          </p:cNvPr>
          <p:cNvSpPr txBox="1"/>
          <p:nvPr/>
        </p:nvSpPr>
        <p:spPr>
          <a:xfrm>
            <a:off x="1896000" y="6137880"/>
            <a:ext cx="925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treuil qui permettait de haler les bateaux à Pors-Loubous.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11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5F907F2-FEBE-23DD-4293-19EFE17CB8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uines&#10;&#10;Description générée automatiquement">
            <a:extLst>
              <a:ext uri="{FF2B5EF4-FFF2-40B4-BE49-F238E27FC236}">
                <a16:creationId xmlns:a16="http://schemas.microsoft.com/office/drawing/2014/main" id="{07189811-903B-56FC-5021-E1B2A3587A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F609B3-58F7-318E-70EF-F51BF5470251}"/>
              </a:ext>
            </a:extLst>
          </p:cNvPr>
          <p:cNvSpPr txBox="1"/>
          <p:nvPr/>
        </p:nvSpPr>
        <p:spPr>
          <a:xfrm>
            <a:off x="3240889" y="6117335"/>
            <a:ext cx="6743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cabanons de pêcheurs à Pors-Loubous.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4103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9AE2DF2-7C2C-3BBC-0E57-56AED0DBBE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eau, plante, Reliefs côtiers et océaniques&#10;&#10;Description générée automatiquement">
            <a:extLst>
              <a:ext uri="{FF2B5EF4-FFF2-40B4-BE49-F238E27FC236}">
                <a16:creationId xmlns:a16="http://schemas.microsoft.com/office/drawing/2014/main" id="{233A0764-418F-3053-1CC3-F7A88901F9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1894" y="279000"/>
            <a:ext cx="4768212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3FC2A5B-48A1-9A52-89CF-C23DCB490F17}"/>
              </a:ext>
            </a:extLst>
          </p:cNvPr>
          <p:cNvSpPr txBox="1"/>
          <p:nvPr/>
        </p:nvSpPr>
        <p:spPr>
          <a:xfrm>
            <a:off x="1048765" y="4164724"/>
            <a:ext cx="32939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Plogoff : le port de Feunteun-Aod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7393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965287-C6B3-6EE8-4C34-CA095F97FE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eau&#10;&#10;Description générée automatiquement">
            <a:extLst>
              <a:ext uri="{FF2B5EF4-FFF2-40B4-BE49-F238E27FC236}">
                <a16:creationId xmlns:a16="http://schemas.microsoft.com/office/drawing/2014/main" id="{DBA13840-6197-EA97-9456-694B685D43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698" y="671207"/>
            <a:ext cx="11586603" cy="52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C7F387-8DB5-FB89-1AEB-CC9B785FE1AC}"/>
              </a:ext>
            </a:extLst>
          </p:cNvPr>
          <p:cNvSpPr txBox="1"/>
          <p:nvPr/>
        </p:nvSpPr>
        <p:spPr>
          <a:xfrm>
            <a:off x="3395916" y="5689797"/>
            <a:ext cx="77620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port de Feunteun-Aod vu de la mer.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261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09DC369-5D36-543A-89AD-99CFF73D63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herbe&#10;&#10;Description générée automatiquement">
            <a:extLst>
              <a:ext uri="{FF2B5EF4-FFF2-40B4-BE49-F238E27FC236}">
                <a16:creationId xmlns:a16="http://schemas.microsoft.com/office/drawing/2014/main" id="{A8BDB131-7706-7F6E-98EC-BE782192BF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336" y="157655"/>
            <a:ext cx="1141132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15D51B-984B-C41C-9B9E-16B2E19B1610}"/>
              </a:ext>
            </a:extLst>
          </p:cNvPr>
          <p:cNvSpPr txBox="1"/>
          <p:nvPr/>
        </p:nvSpPr>
        <p:spPr>
          <a:xfrm>
            <a:off x="2964634" y="5743223"/>
            <a:ext cx="80321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Le port de </a:t>
            </a:r>
            <a:r>
              <a:rPr lang="fr-FR" sz="2400" b="1" dirty="0" err="1"/>
              <a:t>Bestrée</a:t>
            </a:r>
            <a:r>
              <a:rPr lang="fr-FR" sz="2400" b="1" dirty="0"/>
              <a:t> : vue d'ensemble du site.</a:t>
            </a:r>
          </a:p>
        </p:txBody>
      </p:sp>
    </p:spTree>
    <p:extLst>
      <p:ext uri="{BB962C8B-B14F-4D97-AF65-F5344CB8AC3E}">
        <p14:creationId xmlns:p14="http://schemas.microsoft.com/office/powerpoint/2010/main" val="3743421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751A205-DFBF-FA86-03DB-C62400C105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rocher, Reliefs côtiers et océaniques&#10;&#10;Description générée automatiquement">
            <a:extLst>
              <a:ext uri="{FF2B5EF4-FFF2-40B4-BE49-F238E27FC236}">
                <a16:creationId xmlns:a16="http://schemas.microsoft.com/office/drawing/2014/main" id="{E1263368-1F34-A2EC-0F2E-2EE8735A21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F06098-5AB7-0DD7-542F-6C70F550CB59}"/>
              </a:ext>
            </a:extLst>
          </p:cNvPr>
          <p:cNvSpPr txBox="1"/>
          <p:nvPr/>
        </p:nvSpPr>
        <p:spPr>
          <a:xfrm>
            <a:off x="4566387" y="6232159"/>
            <a:ext cx="7273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port de Bestrée.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40373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F25562-186A-BF3B-D747-E5ABFF7E8D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nature&#10;&#10;Description générée automatiquement">
            <a:extLst>
              <a:ext uri="{FF2B5EF4-FFF2-40B4-BE49-F238E27FC236}">
                <a16:creationId xmlns:a16="http://schemas.microsoft.com/office/drawing/2014/main" id="{E0712B74-F52B-636B-6C95-11B408F21F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9C9218-882D-3724-8ED0-479295867048}"/>
              </a:ext>
            </a:extLst>
          </p:cNvPr>
          <p:cNvSpPr txBox="1"/>
          <p:nvPr/>
        </p:nvSpPr>
        <p:spPr>
          <a:xfrm>
            <a:off x="3257890" y="6253872"/>
            <a:ext cx="73463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Plogoff : les falaises à l'est de Feunteun Aod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380840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F0A0338-CDB6-B03E-BB03-D7FAF2A78B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aysage&#10;&#10;Description générée automatiquement">
            <a:extLst>
              <a:ext uri="{FF2B5EF4-FFF2-40B4-BE49-F238E27FC236}">
                <a16:creationId xmlns:a16="http://schemas.microsoft.com/office/drawing/2014/main" id="{7DE6454B-51C2-7EA4-F1C1-EA41A5BDDF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9527" y="199712"/>
            <a:ext cx="843294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FEC132-99DA-33BA-C2BD-96D7FE65C1FD}"/>
              </a:ext>
            </a:extLst>
          </p:cNvPr>
          <p:cNvSpPr txBox="1"/>
          <p:nvPr/>
        </p:nvSpPr>
        <p:spPr>
          <a:xfrm>
            <a:off x="749099" y="6242789"/>
            <a:ext cx="111696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Plogoff : la Pointe du Mouton et l'Anse du Loc'h ; à l'arrière-plan, Primelin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781748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323E7C-B631-60A5-1658-19C35340D3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eau&#10;&#10;Description générée automatiquement">
            <a:extLst>
              <a:ext uri="{FF2B5EF4-FFF2-40B4-BE49-F238E27FC236}">
                <a16:creationId xmlns:a16="http://schemas.microsoft.com/office/drawing/2014/main" id="{92819CBC-7AD2-DD50-2594-1FEF62D7C3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4A982F-2F7B-03D8-00C2-2785245B30FE}"/>
              </a:ext>
            </a:extLst>
          </p:cNvPr>
          <p:cNvSpPr txBox="1"/>
          <p:nvPr/>
        </p:nvSpPr>
        <p:spPr>
          <a:xfrm>
            <a:off x="4397743" y="6220848"/>
            <a:ext cx="7937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Plogoff : la Pointe du Mouton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757452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420310-35F2-4F66-97D4-8AABD8590F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herbe&#10;&#10;Description générée automatiquement">
            <a:extLst>
              <a:ext uri="{FF2B5EF4-FFF2-40B4-BE49-F238E27FC236}">
                <a16:creationId xmlns:a16="http://schemas.microsoft.com/office/drawing/2014/main" id="{D4646067-5B85-4BAB-53F6-4C81BB608F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94918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EC0450-C6C0-C941-F8E9-4E3284659F64}"/>
              </a:ext>
            </a:extLst>
          </p:cNvPr>
          <p:cNvSpPr txBox="1"/>
          <p:nvPr/>
        </p:nvSpPr>
        <p:spPr>
          <a:xfrm>
            <a:off x="2807218" y="6033253"/>
            <a:ext cx="6993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Plogoff : grottes dans la falaise près de Keringar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558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7D7F8B-D91E-594B-31A7-C091D14C3B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util de pierre, rocher, noir et blanc, monochrome&#10;&#10;Description générée automatiquement">
            <a:extLst>
              <a:ext uri="{FF2B5EF4-FFF2-40B4-BE49-F238E27FC236}">
                <a16:creationId xmlns:a16="http://schemas.microsoft.com/office/drawing/2014/main" id="{0D1EBD6B-B417-F138-D94F-5E7F76B334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5247" y="279000"/>
            <a:ext cx="6021505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29B98D-AAEC-7394-DC62-CC166097DE48}"/>
              </a:ext>
            </a:extLst>
          </p:cNvPr>
          <p:cNvSpPr txBox="1"/>
          <p:nvPr/>
        </p:nvSpPr>
        <p:spPr>
          <a:xfrm>
            <a:off x="9106752" y="2522482"/>
            <a:ext cx="261815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mobilier de la chambre funéraire de Voguer-Men (photo de Paul du Châtellier, 1890).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492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B07A9AA-C840-3E4D-B7B8-EF0CF1EE48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musée, art, statue&#10;&#10;Description générée automatiquement">
            <a:extLst>
              <a:ext uri="{FF2B5EF4-FFF2-40B4-BE49-F238E27FC236}">
                <a16:creationId xmlns:a16="http://schemas.microsoft.com/office/drawing/2014/main" id="{05040BE3-D859-F589-2BF3-4F085843C1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6705" y="279000"/>
            <a:ext cx="939859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82A670-67F7-52F5-46EA-B5EB38E3456C}"/>
              </a:ext>
            </a:extLst>
          </p:cNvPr>
          <p:cNvSpPr txBox="1"/>
          <p:nvPr/>
        </p:nvSpPr>
        <p:spPr>
          <a:xfrm>
            <a:off x="630883" y="6027003"/>
            <a:ext cx="107623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Statuette d'un dieu trouvée à la Pointe du Raz (époque gallo-romaine, entre le Ier siècle et le IIIe siècle) [à droite sur la photographie].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9038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0E0B59-720A-0150-9214-04219FC0F7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abits, noir et blanc, lac&#10;&#10;Description générée automatiquement">
            <a:extLst>
              <a:ext uri="{FF2B5EF4-FFF2-40B4-BE49-F238E27FC236}">
                <a16:creationId xmlns:a16="http://schemas.microsoft.com/office/drawing/2014/main" id="{24E03526-BEE7-6EF2-7E46-17535FF488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7646" y="279000"/>
            <a:ext cx="987670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EE94F59-0AE9-A7DD-BC1F-4C03FCC86F43}"/>
              </a:ext>
            </a:extLst>
          </p:cNvPr>
          <p:cNvSpPr txBox="1"/>
          <p:nvPr/>
        </p:nvSpPr>
        <p:spPr>
          <a:xfrm>
            <a:off x="851337" y="6117335"/>
            <a:ext cx="1065748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port de </a:t>
            </a:r>
            <a:r>
              <a:rPr lang="fr-FR" sz="2400" b="1" dirty="0" err="1">
                <a:solidFill>
                  <a:schemeClr val="bg1"/>
                </a:solidFill>
              </a:rPr>
              <a:t>Bestrée</a:t>
            </a:r>
            <a:r>
              <a:rPr lang="fr-FR" sz="2400" b="1" dirty="0">
                <a:solidFill>
                  <a:schemeClr val="bg1"/>
                </a:solidFill>
              </a:rPr>
              <a:t> vers 1920 : préparatifs pour la pêche aux langoustes.</a:t>
            </a:r>
          </a:p>
        </p:txBody>
      </p:sp>
    </p:spTree>
    <p:extLst>
      <p:ext uri="{BB962C8B-B14F-4D97-AF65-F5344CB8AC3E}">
        <p14:creationId xmlns:p14="http://schemas.microsoft.com/office/powerpoint/2010/main" val="2897953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DCEC31-99E8-DD97-E5DD-3554F7BB27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me, art, plein air&#10;&#10;Description générée automatiquement">
            <a:extLst>
              <a:ext uri="{FF2B5EF4-FFF2-40B4-BE49-F238E27FC236}">
                <a16:creationId xmlns:a16="http://schemas.microsoft.com/office/drawing/2014/main" id="{1A2BCE24-8781-E75B-94D0-686BE1DF17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4000" y="735776"/>
            <a:ext cx="10584000" cy="538644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F3EAA4-DBCF-9D3E-C22A-BEE0DF6F4887}"/>
              </a:ext>
            </a:extLst>
          </p:cNvPr>
          <p:cNvSpPr txBox="1"/>
          <p:nvPr/>
        </p:nvSpPr>
        <p:spPr>
          <a:xfrm>
            <a:off x="1530927" y="5906880"/>
            <a:ext cx="96531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Georges Clairin : Les brûleuses de varech à la Pointe du Raz, 1882, Musée d'art et d'histoire de Saint-Brieuc.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649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61CF5BC-0BD9-3C82-C20F-33EC945C4A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Roche-mère&#10;&#10;Description générée automatiquement">
            <a:extLst>
              <a:ext uri="{FF2B5EF4-FFF2-40B4-BE49-F238E27FC236}">
                <a16:creationId xmlns:a16="http://schemas.microsoft.com/office/drawing/2014/main" id="{B96D22C3-9D43-13F8-CB47-567555B8CA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9349" y="199706"/>
            <a:ext cx="848842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E39016-BDFD-D801-C990-B2E2FFD5E878}"/>
              </a:ext>
            </a:extLst>
          </p:cNvPr>
          <p:cNvSpPr txBox="1"/>
          <p:nvPr/>
        </p:nvSpPr>
        <p:spPr>
          <a:xfrm>
            <a:off x="189186" y="5798959"/>
            <a:ext cx="120028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Anciens murets de soutènement en sommet de falaises qui servaient notamment par le passé aux goémoniers pour hisser le goémon depuis le bas de la falaise près de </a:t>
            </a:r>
            <a:r>
              <a:rPr lang="fr-FR" sz="2400" b="1" dirty="0" err="1">
                <a:solidFill>
                  <a:schemeClr val="bg1"/>
                </a:solidFill>
              </a:rPr>
              <a:t>Pors-Loubous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42146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8D1AC21-BC9C-4F0B-32FA-399F02008A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lante&#10;&#10;Description générée automatiquement">
            <a:extLst>
              <a:ext uri="{FF2B5EF4-FFF2-40B4-BE49-F238E27FC236}">
                <a16:creationId xmlns:a16="http://schemas.microsoft.com/office/drawing/2014/main" id="{7ACFF05C-15CC-71F8-CE3E-06AAB59838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8350" y="279000"/>
            <a:ext cx="85153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364719-ACEE-EB61-2C74-785E2D092B19}"/>
              </a:ext>
            </a:extLst>
          </p:cNvPr>
          <p:cNvSpPr txBox="1"/>
          <p:nvPr/>
        </p:nvSpPr>
        <p:spPr>
          <a:xfrm>
            <a:off x="57806" y="6027003"/>
            <a:ext cx="121341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Soubassement des vir a vod (murs de soutènement) servant à la remontée du goémon près de Pors Loubous.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4840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F54FB20-62A8-7352-F724-5FAAF199FA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homme, eau&#10;&#10;Description générée automatiquement">
            <a:extLst>
              <a:ext uri="{FF2B5EF4-FFF2-40B4-BE49-F238E27FC236}">
                <a16:creationId xmlns:a16="http://schemas.microsoft.com/office/drawing/2014/main" id="{D0813E8A-D68E-BDB5-BA0D-8CA92779AF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4750" y="279000"/>
            <a:ext cx="65625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0AE129-291E-D920-C1D2-D826D7664EC7}"/>
              </a:ext>
            </a:extLst>
          </p:cNvPr>
          <p:cNvSpPr txBox="1"/>
          <p:nvPr/>
        </p:nvSpPr>
        <p:spPr>
          <a:xfrm>
            <a:off x="2379636" y="6396335"/>
            <a:ext cx="9402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Ramassage du goémon vers 1900 sur la plage du Loc'h.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388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1699F18-0363-6977-B63F-BE682F7397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sculpture, monument&#10;&#10;Description générée automatiquement">
            <a:extLst>
              <a:ext uri="{FF2B5EF4-FFF2-40B4-BE49-F238E27FC236}">
                <a16:creationId xmlns:a16="http://schemas.microsoft.com/office/drawing/2014/main" id="{8FBA9B58-87A5-F326-9EEA-A0F3B88CFB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189000"/>
            <a:ext cx="486000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0C1EF3-360C-1C92-CE6F-8EDF80182D59}"/>
              </a:ext>
            </a:extLst>
          </p:cNvPr>
          <p:cNvSpPr txBox="1"/>
          <p:nvPr/>
        </p:nvSpPr>
        <p:spPr>
          <a:xfrm>
            <a:off x="8526000" y="3013501"/>
            <a:ext cx="32107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monument aux morts de Plogoff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682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C370A4-C7C9-1A12-3BC3-2BDC54EFAB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rocher&#10;&#10;Description générée automatiquement">
            <a:extLst>
              <a:ext uri="{FF2B5EF4-FFF2-40B4-BE49-F238E27FC236}">
                <a16:creationId xmlns:a16="http://schemas.microsoft.com/office/drawing/2014/main" id="{027C3923-1F67-CB7C-A7DC-AA7DE4547C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6075" y="189000"/>
            <a:ext cx="4858481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F3121B-FE2F-9181-209F-36DD0FEA1BFD}"/>
              </a:ext>
            </a:extLst>
          </p:cNvPr>
          <p:cNvSpPr txBox="1"/>
          <p:nvPr/>
        </p:nvSpPr>
        <p:spPr>
          <a:xfrm>
            <a:off x="550718" y="3260676"/>
            <a:ext cx="3200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Plogoff : monument commémoratif de l'échouage du Jouet des Flots le 3 février 1944 à Feunteun Aod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11458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301B7EC-7769-02A3-0F37-CD6D844224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Clocher&#10;&#10;Description générée automatiquement">
            <a:extLst>
              <a:ext uri="{FF2B5EF4-FFF2-40B4-BE49-F238E27FC236}">
                <a16:creationId xmlns:a16="http://schemas.microsoft.com/office/drawing/2014/main" id="{229F558F-0C56-9E35-50CF-F048AD36AC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6638" y="184407"/>
            <a:ext cx="8578723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CCB0DD-CA71-8B08-E3FF-D080555DEA9F}"/>
              </a:ext>
            </a:extLst>
          </p:cNvPr>
          <p:cNvSpPr txBox="1"/>
          <p:nvPr/>
        </p:nvSpPr>
        <p:spPr>
          <a:xfrm>
            <a:off x="2374382" y="6320456"/>
            <a:ext cx="87491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Plogoff : l'église paroissiale Saint-Collodan, côté sud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832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C27D5E-A2F0-0C0C-C13B-EF70D0B4D8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FD8F2955-4770-8B7C-FAC9-29079089F6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7" y="189000"/>
            <a:ext cx="4858486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7D33BC-F0B9-0A53-85A2-56D6C2AD174C}"/>
              </a:ext>
            </a:extLst>
          </p:cNvPr>
          <p:cNvSpPr txBox="1"/>
          <p:nvPr/>
        </p:nvSpPr>
        <p:spPr>
          <a:xfrm>
            <a:off x="8525243" y="3096491"/>
            <a:ext cx="34658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Plogoff : le clocher de l'église paroissiale Saint-Collodan, façade ouest et côté nord 1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362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570847-A696-035A-7E17-0BA52FFAE7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1EF69F19-1483-A682-E8BB-72375AC4A2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C44F1F-D370-7D8C-4BCD-F02BD7A85477}"/>
              </a:ext>
            </a:extLst>
          </p:cNvPr>
          <p:cNvSpPr txBox="1"/>
          <p:nvPr/>
        </p:nvSpPr>
        <p:spPr>
          <a:xfrm>
            <a:off x="4394280" y="6117335"/>
            <a:ext cx="7232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chapelle Saint-André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819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18B04C7-5EE1-1B6B-DE4C-97817E453A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ciel&#10;&#10;Description générée automatiquement">
            <a:extLst>
              <a:ext uri="{FF2B5EF4-FFF2-40B4-BE49-F238E27FC236}">
                <a16:creationId xmlns:a16="http://schemas.microsoft.com/office/drawing/2014/main" id="{EF1FE42B-4474-AAF1-4273-2E74819482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6384" y="279000"/>
            <a:ext cx="8356389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59DEAF-F2E8-1A1F-97A9-F7511185A45D}"/>
              </a:ext>
            </a:extLst>
          </p:cNvPr>
          <p:cNvSpPr txBox="1"/>
          <p:nvPr/>
        </p:nvSpPr>
        <p:spPr>
          <a:xfrm>
            <a:off x="189186" y="3429000"/>
            <a:ext cx="250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chapelle Notre-Dame-du-Bon-Voyage</a:t>
            </a:r>
          </a:p>
        </p:txBody>
      </p:sp>
    </p:spTree>
    <p:extLst>
      <p:ext uri="{BB962C8B-B14F-4D97-AF65-F5344CB8AC3E}">
        <p14:creationId xmlns:p14="http://schemas.microsoft.com/office/powerpoint/2010/main" val="3184537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BEE124-E394-29F6-D32B-261713C51D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nature, plein air, eau, rive&#10;&#10;Description générée automatiquement">
            <a:extLst>
              <a:ext uri="{FF2B5EF4-FFF2-40B4-BE49-F238E27FC236}">
                <a16:creationId xmlns:a16="http://schemas.microsoft.com/office/drawing/2014/main" id="{7249E215-F658-58C6-C4A4-2EA767881A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43856" y="672693"/>
            <a:ext cx="7304288" cy="5097486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F942E09-04FC-FFC6-A6CF-7A6965E58E0E}"/>
              </a:ext>
            </a:extLst>
          </p:cNvPr>
          <p:cNvSpPr txBox="1"/>
          <p:nvPr/>
        </p:nvSpPr>
        <p:spPr>
          <a:xfrm>
            <a:off x="609600" y="87918"/>
            <a:ext cx="118766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Lorient Vous A Présenté La Commune de Plogoff - Bretagne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8564BB5A-A690-3D15-5D16-5620439D400E}"/>
              </a:ext>
            </a:extLst>
          </p:cNvPr>
          <p:cNvSpPr txBox="1"/>
          <p:nvPr/>
        </p:nvSpPr>
        <p:spPr>
          <a:xfrm>
            <a:off x="3543061" y="5733362"/>
            <a:ext cx="70984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AC1FE969-AF4D-35CE-0DC3-EE70AEC4F270}"/>
              </a:ext>
            </a:extLst>
          </p:cNvPr>
          <p:cNvSpPr txBox="1"/>
          <p:nvPr/>
        </p:nvSpPr>
        <p:spPr>
          <a:xfrm>
            <a:off x="5644055" y="6243114"/>
            <a:ext cx="54552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871878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411</Words>
  <Application>Microsoft Office PowerPoint</Application>
  <PresentationFormat>Grand écran</PresentationFormat>
  <Paragraphs>38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2024-10-21T09:34:33Z</dcterms:created>
  <dcterms:modified xsi:type="dcterms:W3CDTF">2024-10-21T13:46:20Z</dcterms:modified>
</cp:coreProperties>
</file>