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7" r:id="rId27"/>
    <p:sldId id="258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B42063-5FCD-E133-C6F8-83D2D1FAAC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CE5194-A616-6732-87E2-B0A35996DB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74DE69-CB3A-CCED-068F-8F87CACF5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585E8D-24AF-4440-DFD6-498006E44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B39A6E-2F02-411A-E843-A985D187D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696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48323D-AD27-5351-0638-414A14A2A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670D89-FF53-73B2-D2D1-DC66E9C518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770C13-9AFC-66C1-BCFE-ABA689DB8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F27AD7-ACEA-26DE-EDEB-35B34F640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1FA5D3-FBDE-D076-C303-0F63A5F7C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711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B6B6C1-14C2-B6D7-49A0-640F27071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1D7CB5-CFAB-3D85-1A06-32826A6BF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FBBF17-B90B-86EE-1473-F2B7A525D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FC2195-A377-3F20-4B82-6B570BCC7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7535B7-A83B-FA40-4CB0-9B7062EF0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22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39FA56-3966-ED87-625D-07FE83635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570D11-4A07-8FAB-35C0-8F531F0B6B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3637867-89C2-5332-1A3D-5C75DDB95B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179F66-DCAD-49F4-4F90-575122344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95CF06D-9473-E04F-5B6F-9DD51C901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7F89D7-C0D4-6E2F-B871-B02215612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9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699F3D-5DEA-E36E-D2DA-47F3E7868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A3E7F9-8672-1A8B-2A44-DC125EA652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FB751BE-1B73-6F2E-9753-D8ECED20A6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B835D3B-8560-AA9D-5119-427AADF03C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0AE5E54-5324-7387-F774-CCA08C9391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72A141E-79C7-B216-A401-798226973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D6D247C-63AB-84D9-FFF2-C2AF0157B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299E6DB-22B8-A8E7-5AAA-033D4A91F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359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0E0954-FA3A-CC86-55AD-9D098C736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8942EB8-FEAD-D3DE-81C1-26EC67416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CF012A9-FB92-ABF1-8A10-B287A33BF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694E22D-239C-134D-EA29-4496D054D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40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75F783D-D051-0AA8-B369-691BB99FB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6FADEA9-12BF-D393-65FC-486C7A0B2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AE317E5-4B40-82CA-7622-F8EAD8D57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424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FD811E-6757-354B-8D42-BED286DCE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358379-3BA7-828F-F46A-A620467B6F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F34AF0F-329F-A517-6A9C-F6FC80A34C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9C0883-C171-A242-2E3B-CCF6025FB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D1D731-1AB2-BFC3-2B0B-389D7F818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0AA782-A12F-A8B8-3E67-9E6E6CF7B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6365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53C6EC-F016-EDD4-B1D6-9FE2C5AAD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A91BB01-A33B-AF36-AD58-F692652078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979DCA8-4CE4-2A01-B9D3-9EF47EEE2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5F3D3A-3FEC-C084-7CEF-CC7520344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F8D72F-5B20-3F73-EB6F-EE5E44247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DE7ADE-0E4D-0233-02DA-71F3E8823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85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060AE4-8104-331B-EEEC-9241A6608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8E8E524-9A1F-B931-B032-0636E6F44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42B8E5-BE16-B00F-4BE0-0F73A477C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AC1CDB-714D-3CF3-CF96-8E2394B34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84E5FA-4263-C7AC-B634-C69D3998A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614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1B52BA9-C0C9-DAC4-BF84-34CC8FC663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52922E-4BA9-B090-D4FF-012950E951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DA1424-28FF-2242-19D2-D878C71A9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C5AFCD-6857-877E-64BB-F21A6658A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D5DB27-D217-250E-AE46-12649D00F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6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D01BDD-E8A0-B50F-85EA-7A3ADFFD7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80D631-B553-1E60-4C08-381F7839C4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FCA76A-17FB-172F-11B1-E25C838306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34A847-E010-48B0-8BD2-827B4B239B73}" type="datetimeFigureOut">
              <a:rPr lang="fr-FR" smtClean="0"/>
              <a:t>20/10/2024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F5AD7B-ADFB-6E4E-C7CE-23968D13D8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3DC9F1-659D-3EB2-05E4-9916EDEE65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384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EDC2E88C-8C10-6D4C-A440-7A1EB2EA72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306" y="378000"/>
            <a:ext cx="9185387" cy="6480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9D2A8D-6F7B-55D0-A02F-109D6B3AE7BE}"/>
              </a:ext>
            </a:extLst>
          </p:cNvPr>
          <p:cNvSpPr txBox="1"/>
          <p:nvPr/>
        </p:nvSpPr>
        <p:spPr>
          <a:xfrm>
            <a:off x="3418848" y="378000"/>
            <a:ext cx="6483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La Commune De Fouesnant- Bretagne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AA19E30-C3C5-2C23-881A-8D41E393A84C}"/>
              </a:ext>
            </a:extLst>
          </p:cNvPr>
          <p:cNvSpPr txBox="1"/>
          <p:nvPr/>
        </p:nvSpPr>
        <p:spPr>
          <a:xfrm>
            <a:off x="3154059" y="5934670"/>
            <a:ext cx="7917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mairie de Fouesnant dans le Finistère sud.</a:t>
            </a:r>
          </a:p>
        </p:txBody>
      </p:sp>
    </p:spTree>
    <p:extLst>
      <p:ext uri="{BB962C8B-B14F-4D97-AF65-F5344CB8AC3E}">
        <p14:creationId xmlns:p14="http://schemas.microsoft.com/office/powerpoint/2010/main" val="4136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  <p:sndAc>
          <p:stSnd loop="1">
            <p:snd r:embed="rId2" name="La Mer  Charles Trenet  Lyrics.wav"/>
          </p:stSnd>
        </p:sndAc>
      </p:transition>
    </mc:Choice>
    <mc:Fallback>
      <p:transition spd="slow" advClick="0" advTm="9000">
        <p:fade/>
        <p:sndAc>
          <p:stSnd loop="1">
            <p:snd r:embed="rId2" name="La Mer  Charles Trenet  Lyric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586EDA-9083-B0F2-E0F4-89659BEBBC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horizon&#10;&#10;Description générée automatiquement">
            <a:extLst>
              <a:ext uri="{FF2B5EF4-FFF2-40B4-BE49-F238E27FC236}">
                <a16:creationId xmlns:a16="http://schemas.microsoft.com/office/drawing/2014/main" id="{34163B6C-F771-4705-AEAC-34790C8911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3691" y="189000"/>
            <a:ext cx="9678409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E20C81-7505-55E5-4080-7197934986B8}"/>
              </a:ext>
            </a:extLst>
          </p:cNvPr>
          <p:cNvSpPr txBox="1"/>
          <p:nvPr/>
        </p:nvSpPr>
        <p:spPr>
          <a:xfrm>
            <a:off x="4617146" y="6115284"/>
            <a:ext cx="9678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du Cap Coz.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62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0A89E2-A545-8E66-E671-D62016340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eau, ciel&#10;&#10;Description générée automatiquement">
            <a:extLst>
              <a:ext uri="{FF2B5EF4-FFF2-40B4-BE49-F238E27FC236}">
                <a16:creationId xmlns:a16="http://schemas.microsoft.com/office/drawing/2014/main" id="{D7A1853F-F928-93F3-C7CD-5BB99BEB38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8041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40B011-7A7F-CE72-283D-6645AA6AC71F}"/>
              </a:ext>
            </a:extLst>
          </p:cNvPr>
          <p:cNvSpPr txBox="1"/>
          <p:nvPr/>
        </p:nvSpPr>
        <p:spPr>
          <a:xfrm>
            <a:off x="1384269" y="6348167"/>
            <a:ext cx="12079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du Cap Coz envahie par les algues vertes en juillet 2013.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88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41EF69-F6E7-C109-5798-4AF763159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eliefs côtiers et océaniques&#10;&#10;Description générée automatiquement">
            <a:extLst>
              <a:ext uri="{FF2B5EF4-FFF2-40B4-BE49-F238E27FC236}">
                <a16:creationId xmlns:a16="http://schemas.microsoft.com/office/drawing/2014/main" id="{7647953E-9794-7396-D3CA-24BC3BF91E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0331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DE5552-0E7C-840C-2E6F-F96AABDAC8FD}"/>
              </a:ext>
            </a:extLst>
          </p:cNvPr>
          <p:cNvSpPr txBox="1"/>
          <p:nvPr/>
        </p:nvSpPr>
        <p:spPr>
          <a:xfrm>
            <a:off x="4735866" y="6262504"/>
            <a:ext cx="8128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pointe de Beg Meil.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511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AD9058-9082-C2F4-5B9A-D580EF221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faire de la randonnée, habits&#10;&#10;Description générée automatiquement">
            <a:extLst>
              <a:ext uri="{FF2B5EF4-FFF2-40B4-BE49-F238E27FC236}">
                <a16:creationId xmlns:a16="http://schemas.microsoft.com/office/drawing/2014/main" id="{52AE1E67-9AC0-C8D4-1425-E439F1F23E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489302-E727-F675-5C5A-6ACE696FA75F}"/>
              </a:ext>
            </a:extLst>
          </p:cNvPr>
          <p:cNvSpPr txBox="1"/>
          <p:nvPr/>
        </p:nvSpPr>
        <p:spPr>
          <a:xfrm>
            <a:off x="4515985" y="6117335"/>
            <a:ext cx="775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Bois de Penfoulic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52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0912FD-A900-A42F-1E89-FB791ED6A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hâteau&#10;&#10;Description générée automatiquement">
            <a:extLst>
              <a:ext uri="{FF2B5EF4-FFF2-40B4-BE49-F238E27FC236}">
                <a16:creationId xmlns:a16="http://schemas.microsoft.com/office/drawing/2014/main" id="{8F49FC5A-1055-0381-3932-C52BB7B8AE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272" y="294290"/>
            <a:ext cx="8165456" cy="61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58E851-818F-D540-E05C-01E6E25D364F}"/>
              </a:ext>
            </a:extLst>
          </p:cNvPr>
          <p:cNvSpPr txBox="1"/>
          <p:nvPr/>
        </p:nvSpPr>
        <p:spPr>
          <a:xfrm>
            <a:off x="4694127" y="6249713"/>
            <a:ext cx="7497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Manoir de Penfoulic.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147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56C004-5B53-09F1-581B-BCC835973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iver, nature&#10;&#10;Description générée automatiquement">
            <a:extLst>
              <a:ext uri="{FF2B5EF4-FFF2-40B4-BE49-F238E27FC236}">
                <a16:creationId xmlns:a16="http://schemas.microsoft.com/office/drawing/2014/main" id="{1B7D6C55-29A1-14DC-A5DB-4EE29F1E4D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5FF068-CBEC-F49E-DDCE-AF41EC6877F7}"/>
              </a:ext>
            </a:extLst>
          </p:cNvPr>
          <p:cNvSpPr txBox="1"/>
          <p:nvPr/>
        </p:nvSpPr>
        <p:spPr>
          <a:xfrm>
            <a:off x="4618700" y="6207335"/>
            <a:ext cx="779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Marais de </a:t>
            </a:r>
            <a:r>
              <a:rPr lang="fr-FR" sz="2400" b="1" dirty="0" err="1">
                <a:solidFill>
                  <a:schemeClr val="bg1"/>
                </a:solidFill>
              </a:rPr>
              <a:t>Penfoulic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0548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F4AEB9-A5E1-52E5-0FA7-08E8827D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ECCE02F6-24B2-B48E-6D50-B85ED9E9D0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EFEB18-F4DE-5A16-7DF1-34AC1C27111F}"/>
              </a:ext>
            </a:extLst>
          </p:cNvPr>
          <p:cNvSpPr txBox="1"/>
          <p:nvPr/>
        </p:nvSpPr>
        <p:spPr>
          <a:xfrm>
            <a:off x="5172881" y="6278090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Anse de Penfoulic.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467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1F5DE6-66C5-6723-8EDF-8E984E43E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1AD0AA4A-4BC7-BF81-F329-0F01C7B892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157" y="189000"/>
            <a:ext cx="8651685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EDF614-CDBE-66A0-DDC6-4609805AAC74}"/>
              </a:ext>
            </a:extLst>
          </p:cNvPr>
          <p:cNvSpPr txBox="1"/>
          <p:nvPr/>
        </p:nvSpPr>
        <p:spPr>
          <a:xfrm>
            <a:off x="3483701" y="6396335"/>
            <a:ext cx="7387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Anse de Penfoulic, le Cap Coz au fond.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89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F2DFB4-E81B-4F80-3903-C7788C7667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âtiment, personne, dessin&#10;&#10;Description générée automatiquement">
            <a:extLst>
              <a:ext uri="{FF2B5EF4-FFF2-40B4-BE49-F238E27FC236}">
                <a16:creationId xmlns:a16="http://schemas.microsoft.com/office/drawing/2014/main" id="{793499AF-6667-2E03-8EC8-F0C352B0E7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258" y="189000"/>
            <a:ext cx="9104724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EEE52D-1B8C-5A5E-C946-FB0FEC0EF97A}"/>
              </a:ext>
            </a:extLst>
          </p:cNvPr>
          <p:cNvSpPr txBox="1"/>
          <p:nvPr/>
        </p:nvSpPr>
        <p:spPr>
          <a:xfrm>
            <a:off x="9754982" y="2196423"/>
            <a:ext cx="24709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Jules Girardet : Les Révoltés de Fouesnant ramenés par la garde nationale de Quimper en 1792 (musée des beaux-arts de Quimper).</a:t>
            </a:r>
          </a:p>
        </p:txBody>
      </p:sp>
    </p:spTree>
    <p:extLst>
      <p:ext uri="{BB962C8B-B14F-4D97-AF65-F5344CB8AC3E}">
        <p14:creationId xmlns:p14="http://schemas.microsoft.com/office/powerpoint/2010/main" val="103030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8A669F-7C71-589F-9732-ABD204CFE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oit, Cottage&#10;&#10;Description générée automatiquement">
            <a:extLst>
              <a:ext uri="{FF2B5EF4-FFF2-40B4-BE49-F238E27FC236}">
                <a16:creationId xmlns:a16="http://schemas.microsoft.com/office/drawing/2014/main" id="{F05A6E8F-7C64-10DE-1233-FFE9A2CA69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2000" y="550607"/>
            <a:ext cx="7668000" cy="57567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313737-F09A-091F-4488-8BC1EC4215C1}"/>
              </a:ext>
            </a:extLst>
          </p:cNvPr>
          <p:cNvSpPr txBox="1"/>
          <p:nvPr/>
        </p:nvSpPr>
        <p:spPr>
          <a:xfrm>
            <a:off x="4246656" y="6169967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chaumière à Fouesnant.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7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78B891-532A-B1E9-17BC-B88B4078C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e, voiture&#10;&#10;Description générée automatiquement">
            <a:extLst>
              <a:ext uri="{FF2B5EF4-FFF2-40B4-BE49-F238E27FC236}">
                <a16:creationId xmlns:a16="http://schemas.microsoft.com/office/drawing/2014/main" id="{79DC0C2E-E3B9-5ACF-FB87-325B9199A7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189000"/>
            <a:ext cx="4858484" cy="648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82426F-9844-7CDC-F8BB-C9A61C02E530}"/>
              </a:ext>
            </a:extLst>
          </p:cNvPr>
          <p:cNvSpPr txBox="1"/>
          <p:nvPr/>
        </p:nvSpPr>
        <p:spPr>
          <a:xfrm>
            <a:off x="1076714" y="4091151"/>
            <a:ext cx="26808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Fouesnant : la fontaine publique construite en 1883.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05939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44E8C1-042F-DEAF-A4BD-BE614C6B9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Visage humain&#10;&#10;Description générée automatiquement">
            <a:extLst>
              <a:ext uri="{FF2B5EF4-FFF2-40B4-BE49-F238E27FC236}">
                <a16:creationId xmlns:a16="http://schemas.microsoft.com/office/drawing/2014/main" id="{71C131ED-BC63-34CA-68B5-9F5D557056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3248" y="189000"/>
            <a:ext cx="3024000" cy="64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4F4DFC-40A2-F97D-F63C-CEF765087D3A}"/>
              </a:ext>
            </a:extLst>
          </p:cNvPr>
          <p:cNvSpPr txBox="1"/>
          <p:nvPr/>
        </p:nvSpPr>
        <p:spPr>
          <a:xfrm>
            <a:off x="7525652" y="3429000"/>
            <a:ext cx="36056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Jeune Fouesnantaise (John Recknagel, 1908, pastel).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49459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8E7F18-9325-287C-9301-6E6432352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plein air&#10;&#10;Description générée automatiquement">
            <a:extLst>
              <a:ext uri="{FF2B5EF4-FFF2-40B4-BE49-F238E27FC236}">
                <a16:creationId xmlns:a16="http://schemas.microsoft.com/office/drawing/2014/main" id="{10223514-2FAD-C505-7958-1CBC355031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0E405F-8669-83A5-4776-2FC870BABF4A}"/>
              </a:ext>
            </a:extLst>
          </p:cNvPr>
          <p:cNvSpPr txBox="1"/>
          <p:nvPr/>
        </p:nvSpPr>
        <p:spPr>
          <a:xfrm>
            <a:off x="3740616" y="6348167"/>
            <a:ext cx="8260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Coiffe de Fouesnant, Finistère</a:t>
            </a:r>
          </a:p>
        </p:txBody>
      </p:sp>
    </p:spTree>
    <p:extLst>
      <p:ext uri="{BB962C8B-B14F-4D97-AF65-F5344CB8AC3E}">
        <p14:creationId xmlns:p14="http://schemas.microsoft.com/office/powerpoint/2010/main" val="2548433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906A19-51C4-6143-69C8-7EE1026AD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bus, habits&#10;&#10;Description générée automatiquement">
            <a:extLst>
              <a:ext uri="{FF2B5EF4-FFF2-40B4-BE49-F238E27FC236}">
                <a16:creationId xmlns:a16="http://schemas.microsoft.com/office/drawing/2014/main" id="{7BBDDD6F-FBB3-502D-2B0E-C64D9B2895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199706"/>
            <a:ext cx="94537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5EDA5F-8936-AAFD-07DB-C628D0B2A6C6}"/>
              </a:ext>
            </a:extLst>
          </p:cNvPr>
          <p:cNvSpPr txBox="1"/>
          <p:nvPr/>
        </p:nvSpPr>
        <p:spPr>
          <a:xfrm>
            <a:off x="3288424" y="6242588"/>
            <a:ext cx="8780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Coiffe de Fouesnant, Finistère (dos).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863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0D6E94-3836-62B8-2C0F-E5FD07DEA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plante&#10;&#10;Description générée automatiquement">
            <a:extLst>
              <a:ext uri="{FF2B5EF4-FFF2-40B4-BE49-F238E27FC236}">
                <a16:creationId xmlns:a16="http://schemas.microsoft.com/office/drawing/2014/main" id="{9BE59E87-44AF-FC3A-016B-1EF88546D0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6966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AED9A6-9417-A7A8-AE1D-3206D4EB4221}"/>
              </a:ext>
            </a:extLst>
          </p:cNvPr>
          <p:cNvSpPr txBox="1"/>
          <p:nvPr/>
        </p:nvSpPr>
        <p:spPr>
          <a:xfrm>
            <a:off x="2382623" y="6396335"/>
            <a:ext cx="9662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Villa du début du XXe siècle dans le bourg de Fouesnant.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497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94E74C-80C1-7D35-D233-9AC560CF9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plante&#10;&#10;Description générée automatiquement">
            <a:extLst>
              <a:ext uri="{FF2B5EF4-FFF2-40B4-BE49-F238E27FC236}">
                <a16:creationId xmlns:a16="http://schemas.microsoft.com/office/drawing/2014/main" id="{E4AA0E4C-93C3-FE89-ADFB-CF9BB71B1C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E635D4-4F40-2E29-8522-FFC0374E87A6}"/>
              </a:ext>
            </a:extLst>
          </p:cNvPr>
          <p:cNvSpPr txBox="1"/>
          <p:nvPr/>
        </p:nvSpPr>
        <p:spPr>
          <a:xfrm>
            <a:off x="2122177" y="6247190"/>
            <a:ext cx="9218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 Bot-Conan (entre le Cap Coz et </a:t>
            </a:r>
            <a:r>
              <a:rPr lang="fr-FR" sz="2400" b="1" dirty="0" err="1">
                <a:solidFill>
                  <a:schemeClr val="bg1"/>
                </a:solidFill>
              </a:rPr>
              <a:t>Beg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Meil</a:t>
            </a:r>
            <a:r>
              <a:rPr lang="fr-FR" sz="24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3211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FE4F74-18D2-3C8A-5EF7-79CA79FC1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habits, personnes&#10;&#10;Description générée automatiquement">
            <a:extLst>
              <a:ext uri="{FF2B5EF4-FFF2-40B4-BE49-F238E27FC236}">
                <a16:creationId xmlns:a16="http://schemas.microsoft.com/office/drawing/2014/main" id="{9E1540DD-B4F4-4447-C702-9F681086D0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1256" y="279000"/>
            <a:ext cx="815576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0C11B0-D43B-712C-2316-DB01E8C55317}"/>
              </a:ext>
            </a:extLst>
          </p:cNvPr>
          <p:cNvSpPr txBox="1"/>
          <p:nvPr/>
        </p:nvSpPr>
        <p:spPr>
          <a:xfrm>
            <a:off x="157656" y="1902374"/>
            <a:ext cx="21336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Théophile </a:t>
            </a:r>
            <a:r>
              <a:rPr lang="fr-FR" sz="2400" b="1" dirty="0" err="1">
                <a:solidFill>
                  <a:schemeClr val="bg1"/>
                </a:solidFill>
              </a:rPr>
              <a:t>Deyrolle</a:t>
            </a:r>
            <a:r>
              <a:rPr lang="fr-FR" sz="2400" b="1" dirty="0">
                <a:solidFill>
                  <a:schemeClr val="bg1"/>
                </a:solidFill>
              </a:rPr>
              <a:t> : L'arrivée au pardon de </a:t>
            </a:r>
            <a:r>
              <a:rPr lang="fr-FR" sz="2400" b="1" dirty="0" err="1">
                <a:solidFill>
                  <a:schemeClr val="bg1"/>
                </a:solidFill>
              </a:rPr>
              <a:t>Fouenant</a:t>
            </a:r>
            <a:r>
              <a:rPr lang="fr-FR" sz="2400" b="1" dirty="0">
                <a:solidFill>
                  <a:schemeClr val="bg1"/>
                </a:solidFill>
              </a:rPr>
              <a:t> (1892, huile sur toile, musée des beaux-arts de Brest).</a:t>
            </a:r>
          </a:p>
        </p:txBody>
      </p:sp>
    </p:spTree>
    <p:extLst>
      <p:ext uri="{BB962C8B-B14F-4D97-AF65-F5344CB8AC3E}">
        <p14:creationId xmlns:p14="http://schemas.microsoft.com/office/powerpoint/2010/main" val="342913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623D58-A415-60B7-1C19-F845513E1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émorial, sculpture, texte, fleur&#10;&#10;Description générée automatiquement">
            <a:extLst>
              <a:ext uri="{FF2B5EF4-FFF2-40B4-BE49-F238E27FC236}">
                <a16:creationId xmlns:a16="http://schemas.microsoft.com/office/drawing/2014/main" id="{B00D7CE0-BDD8-7896-9C4F-3940D0AE08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933" y="189000"/>
            <a:ext cx="7578787" cy="6480000"/>
          </a:xfrm>
          <a:prstGeom prst="rect">
            <a:avLst/>
          </a:prstGeom>
          <a:effectLst/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7D7CE1-194A-D75A-A6AD-C88DEB7ADB80}"/>
              </a:ext>
            </a:extLst>
          </p:cNvPr>
          <p:cNvSpPr txBox="1"/>
          <p:nvPr/>
        </p:nvSpPr>
        <p:spPr>
          <a:xfrm>
            <a:off x="8755117" y="2680855"/>
            <a:ext cx="34368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Fouesnant : le monument aux morts.</a:t>
            </a:r>
          </a:p>
        </p:txBody>
      </p:sp>
    </p:spTree>
    <p:extLst>
      <p:ext uri="{BB962C8B-B14F-4D97-AF65-F5344CB8AC3E}">
        <p14:creationId xmlns:p14="http://schemas.microsoft.com/office/powerpoint/2010/main" val="242440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B0182-F9D8-B0DB-75A1-CC462CFBA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cimetière, funérailles, plein air&#10;&#10;Description générée automatiquement">
            <a:extLst>
              <a:ext uri="{FF2B5EF4-FFF2-40B4-BE49-F238E27FC236}">
                <a16:creationId xmlns:a16="http://schemas.microsoft.com/office/drawing/2014/main" id="{A89C0D02-87D7-82A3-57C6-BE950A9B9E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69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A61A8C-FF65-8832-63D1-7041BE2E2800}"/>
              </a:ext>
            </a:extLst>
          </p:cNvPr>
          <p:cNvSpPr txBox="1"/>
          <p:nvPr/>
        </p:nvSpPr>
        <p:spPr>
          <a:xfrm>
            <a:off x="371088" y="2230345"/>
            <a:ext cx="27609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carré militaire dans le cimetière de Fouesnant : tombes des aviateurs anglais tués pendant la Seconde guerre mondiale.</a:t>
            </a:r>
          </a:p>
        </p:txBody>
      </p:sp>
    </p:spTree>
    <p:extLst>
      <p:ext uri="{BB962C8B-B14F-4D97-AF65-F5344CB8AC3E}">
        <p14:creationId xmlns:p14="http://schemas.microsoft.com/office/powerpoint/2010/main" val="74723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FA3F2D-92E4-0848-0B9F-F0984C463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imetière&#10;&#10;Description générée automatiquement">
            <a:extLst>
              <a:ext uri="{FF2B5EF4-FFF2-40B4-BE49-F238E27FC236}">
                <a16:creationId xmlns:a16="http://schemas.microsoft.com/office/drawing/2014/main" id="{BEFB3865-A88A-0791-DB7E-8F7ED421D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4497" y="284917"/>
            <a:ext cx="4588566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DF84AD-5CDF-3424-F0E4-5D3B2AB33407}"/>
              </a:ext>
            </a:extLst>
          </p:cNvPr>
          <p:cNvSpPr txBox="1"/>
          <p:nvPr/>
        </p:nvSpPr>
        <p:spPr>
          <a:xfrm>
            <a:off x="7719967" y="2593666"/>
            <a:ext cx="3515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Dunes de </a:t>
            </a:r>
            <a:r>
              <a:rPr lang="fr-FR" sz="2400" b="1" dirty="0" err="1">
                <a:solidFill>
                  <a:schemeClr val="bg1"/>
                </a:solidFill>
              </a:rPr>
              <a:t>Mousterlin</a:t>
            </a:r>
            <a:r>
              <a:rPr lang="fr-FR" sz="2400" b="1" dirty="0">
                <a:solidFill>
                  <a:schemeClr val="bg1"/>
                </a:solidFill>
              </a:rPr>
              <a:t> : le monument en mémoire des 17 fusillés du 15 mai 1944.</a:t>
            </a:r>
          </a:p>
        </p:txBody>
      </p:sp>
    </p:spTree>
    <p:extLst>
      <p:ext uri="{BB962C8B-B14F-4D97-AF65-F5344CB8AC3E}">
        <p14:creationId xmlns:p14="http://schemas.microsoft.com/office/powerpoint/2010/main" val="3750229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661302-492B-1672-8326-250B0C734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nte, personnes&#10;&#10;Description générée automatiquement">
            <a:extLst>
              <a:ext uri="{FF2B5EF4-FFF2-40B4-BE49-F238E27FC236}">
                <a16:creationId xmlns:a16="http://schemas.microsoft.com/office/drawing/2014/main" id="{E6DACC5A-B51C-1D0F-CD49-44657085CB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BD56EF-0D65-C710-A083-738794E05EDA}"/>
              </a:ext>
            </a:extLst>
          </p:cNvPr>
          <p:cNvSpPr txBox="1"/>
          <p:nvPr/>
        </p:nvSpPr>
        <p:spPr>
          <a:xfrm>
            <a:off x="3504846" y="6273876"/>
            <a:ext cx="708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Jour de marché, rue de Cornouaille.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6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DC29D9-143C-FA50-B8B0-097A4B0A4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spectacle, habits, Théâtre&#10;&#10;Description générée automatiquement">
            <a:extLst>
              <a:ext uri="{FF2B5EF4-FFF2-40B4-BE49-F238E27FC236}">
                <a16:creationId xmlns:a16="http://schemas.microsoft.com/office/drawing/2014/main" id="{E2F162D2-04EB-F60D-42AE-24ABC4FD9B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51" y="294853"/>
            <a:ext cx="1166869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04487A-343C-A8F9-6AEE-419430D125D8}"/>
              </a:ext>
            </a:extLst>
          </p:cNvPr>
          <p:cNvSpPr txBox="1"/>
          <p:nvPr/>
        </p:nvSpPr>
        <p:spPr>
          <a:xfrm>
            <a:off x="3711466" y="5932807"/>
            <a:ext cx="8624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Cercle celtique de Fouesnant.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984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2DC012-6D6D-87BB-BB4A-4EB926CD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Description générée automatiquement">
            <a:extLst>
              <a:ext uri="{FF2B5EF4-FFF2-40B4-BE49-F238E27FC236}">
                <a16:creationId xmlns:a16="http://schemas.microsoft.com/office/drawing/2014/main" id="{4C9463EA-6E00-E24A-C390-09714A20DF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065" y="369000"/>
            <a:ext cx="765186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4897C2-5542-428E-EFBF-EBC8C6306B12}"/>
              </a:ext>
            </a:extLst>
          </p:cNvPr>
          <p:cNvSpPr txBox="1"/>
          <p:nvPr/>
        </p:nvSpPr>
        <p:spPr>
          <a:xfrm>
            <a:off x="2692559" y="6258167"/>
            <a:ext cx="7344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 Saint-Pierre-et-Saint-Paul de Fouesnant.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20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6BCAE7-0EAF-177A-06EA-C90117CEB3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monument&#10;&#10;Description générée automatiquement">
            <a:extLst>
              <a:ext uri="{FF2B5EF4-FFF2-40B4-BE49-F238E27FC236}">
                <a16:creationId xmlns:a16="http://schemas.microsoft.com/office/drawing/2014/main" id="{1444FE1D-C1A7-1D69-719E-D06EF95ADF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853" y="225000"/>
            <a:ext cx="4804493" cy="6408000"/>
          </a:xfrm>
          <a:prstGeom prst="rect">
            <a:avLst/>
          </a:prstGeom>
          <a:ln w="38100" cap="sq">
            <a:solidFill>
              <a:schemeClr val="accent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3D346D-531F-1583-60A4-F7F526FEFE28}"/>
              </a:ext>
            </a:extLst>
          </p:cNvPr>
          <p:cNvSpPr txBox="1"/>
          <p:nvPr/>
        </p:nvSpPr>
        <p:spPr>
          <a:xfrm>
            <a:off x="229555" y="2319562"/>
            <a:ext cx="3512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Fouesnant : le calvaire près d l'église paroissiale Saint-Pierre-et-Saint-Paul.</a:t>
            </a:r>
          </a:p>
        </p:txBody>
      </p:sp>
    </p:spTree>
    <p:extLst>
      <p:ext uri="{BB962C8B-B14F-4D97-AF65-F5344CB8AC3E}">
        <p14:creationId xmlns:p14="http://schemas.microsoft.com/office/powerpoint/2010/main" val="763160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039D9B-E661-29AC-9440-042755EB1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CD844D23-FE0D-7DFC-6823-8B7B47A481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8933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57B8B5-8B69-47D1-1075-0AA312DE60E7}"/>
              </a:ext>
            </a:extLst>
          </p:cNvPr>
          <p:cNvSpPr txBox="1"/>
          <p:nvPr/>
        </p:nvSpPr>
        <p:spPr>
          <a:xfrm>
            <a:off x="850144" y="5942957"/>
            <a:ext cx="11898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800" b="1" dirty="0">
                <a:solidFill>
                  <a:schemeClr val="bg1"/>
                </a:solidFill>
              </a:rPr>
              <a:t>Fouesnant : la chapelle Sainte-Anne, vue extérieure d'ensemble</a:t>
            </a:r>
          </a:p>
        </p:txBody>
      </p:sp>
    </p:spTree>
    <p:extLst>
      <p:ext uri="{BB962C8B-B14F-4D97-AF65-F5344CB8AC3E}">
        <p14:creationId xmlns:p14="http://schemas.microsoft.com/office/powerpoint/2010/main" val="207189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A728D6-AB9B-C644-52A0-583F91E2C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sol&#10;&#10;Description générée automatiquement">
            <a:extLst>
              <a:ext uri="{FF2B5EF4-FFF2-40B4-BE49-F238E27FC236}">
                <a16:creationId xmlns:a16="http://schemas.microsoft.com/office/drawing/2014/main" id="{54208C6A-4612-F337-B433-F00FBF2541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451944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6FED36-F0BC-4B44-1979-0F992468E8A6}"/>
              </a:ext>
            </a:extLst>
          </p:cNvPr>
          <p:cNvSpPr txBox="1"/>
          <p:nvPr/>
        </p:nvSpPr>
        <p:spPr>
          <a:xfrm>
            <a:off x="1021056" y="6110279"/>
            <a:ext cx="10498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Fouesnant : la fontaine près de la chapelle Sainte-Anne, vue d'ensemble.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09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AB3BBF-BF2A-3B1B-43D7-83755546B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grave&#10;&#10;Description générée automatiquement">
            <a:extLst>
              <a:ext uri="{FF2B5EF4-FFF2-40B4-BE49-F238E27FC236}">
                <a16:creationId xmlns:a16="http://schemas.microsoft.com/office/drawing/2014/main" id="{5A3689AE-DE63-90DC-907B-099E81ED8F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419" y="279000"/>
            <a:ext cx="464516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3A0FE9-FA58-6375-1A23-A506C2365689}"/>
              </a:ext>
            </a:extLst>
          </p:cNvPr>
          <p:cNvSpPr txBox="1"/>
          <p:nvPr/>
        </p:nvSpPr>
        <p:spPr>
          <a:xfrm>
            <a:off x="8541327" y="3044536"/>
            <a:ext cx="35225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Fouesnant : la fontaine près de la chapelle Sainte-Anne, statue de sainte Anne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101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5407DE-02B5-550B-0733-DB528649D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7F3CD493-7EC5-DE58-80E8-D390DC3258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ECB596-6DD3-9851-D6B8-0737F782361A}"/>
              </a:ext>
            </a:extLst>
          </p:cNvPr>
          <p:cNvSpPr txBox="1"/>
          <p:nvPr/>
        </p:nvSpPr>
        <p:spPr>
          <a:xfrm>
            <a:off x="4321185" y="5792633"/>
            <a:ext cx="8499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chapelle Saint-Guénolé.</a:t>
            </a:r>
          </a:p>
        </p:txBody>
      </p:sp>
    </p:spTree>
    <p:extLst>
      <p:ext uri="{BB962C8B-B14F-4D97-AF65-F5344CB8AC3E}">
        <p14:creationId xmlns:p14="http://schemas.microsoft.com/office/powerpoint/2010/main" val="31698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709B8-9E9D-C249-C124-6436BE0F1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ille&#10;&#10;Description générée automatiquement">
            <a:extLst>
              <a:ext uri="{FF2B5EF4-FFF2-40B4-BE49-F238E27FC236}">
                <a16:creationId xmlns:a16="http://schemas.microsoft.com/office/drawing/2014/main" id="{17958A9E-3010-6F55-08C7-9819C190B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158" y="279000"/>
            <a:ext cx="947368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814811-5E09-2F43-32A3-18EE7737BA27}"/>
              </a:ext>
            </a:extLst>
          </p:cNvPr>
          <p:cNvSpPr txBox="1"/>
          <p:nvPr/>
        </p:nvSpPr>
        <p:spPr>
          <a:xfrm>
            <a:off x="5294965" y="6348167"/>
            <a:ext cx="8323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Fouesnant</a:t>
            </a:r>
          </a:p>
        </p:txBody>
      </p:sp>
    </p:spTree>
    <p:extLst>
      <p:ext uri="{BB962C8B-B14F-4D97-AF65-F5344CB8AC3E}">
        <p14:creationId xmlns:p14="http://schemas.microsoft.com/office/powerpoint/2010/main" val="74754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CB3783-80E5-8522-B889-CA2D046CB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Description générée automatiquement">
            <a:extLst>
              <a:ext uri="{FF2B5EF4-FFF2-40B4-BE49-F238E27FC236}">
                <a16:creationId xmlns:a16="http://schemas.microsoft.com/office/drawing/2014/main" id="{2B434C50-E060-F0DD-6BDF-3CAA34AB8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202" y="369000"/>
            <a:ext cx="973359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CE55F3-A812-24E0-E6DF-E2A5CC300FB2}"/>
              </a:ext>
            </a:extLst>
          </p:cNvPr>
          <p:cNvSpPr txBox="1"/>
          <p:nvPr/>
        </p:nvSpPr>
        <p:spPr>
          <a:xfrm>
            <a:off x="5055237" y="6120549"/>
            <a:ext cx="7637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Fouesnant</a:t>
            </a:r>
          </a:p>
        </p:txBody>
      </p:sp>
    </p:spTree>
    <p:extLst>
      <p:ext uri="{BB962C8B-B14F-4D97-AF65-F5344CB8AC3E}">
        <p14:creationId xmlns:p14="http://schemas.microsoft.com/office/powerpoint/2010/main" val="2752280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3E3974-C6A4-EE36-B166-2CCB8BC79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209D14B-1005-F5FB-5482-B3EC74DDDF33}"/>
              </a:ext>
            </a:extLst>
          </p:cNvPr>
          <p:cNvSpPr txBox="1"/>
          <p:nvPr/>
        </p:nvSpPr>
        <p:spPr>
          <a:xfrm>
            <a:off x="157655" y="619682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Commune De Fouesnant – Bretagne </a:t>
            </a:r>
          </a:p>
        </p:txBody>
      </p:sp>
      <p:pic>
        <p:nvPicPr>
          <p:cNvPr id="4" name="Image 3" descr="Une image contenant plein air, plante, ciel, bâtiment&#10;&#10;Description générée automatiquement">
            <a:extLst>
              <a:ext uri="{FF2B5EF4-FFF2-40B4-BE49-F238E27FC236}">
                <a16:creationId xmlns:a16="http://schemas.microsoft.com/office/drawing/2014/main" id="{1483D2D1-3D1E-15E9-D329-0AB3AFF960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0000" y="1248400"/>
            <a:ext cx="7092000" cy="3994668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AF694B4-F11B-0E62-AB85-7711A37FAA19}"/>
              </a:ext>
            </a:extLst>
          </p:cNvPr>
          <p:cNvSpPr txBox="1"/>
          <p:nvPr/>
        </p:nvSpPr>
        <p:spPr>
          <a:xfrm>
            <a:off x="3347426" y="5287011"/>
            <a:ext cx="7886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DA283B2-B29F-9906-E339-703DC1EF62F5}"/>
              </a:ext>
            </a:extLst>
          </p:cNvPr>
          <p:cNvSpPr txBox="1"/>
          <p:nvPr/>
        </p:nvSpPr>
        <p:spPr>
          <a:xfrm>
            <a:off x="5477563" y="6016336"/>
            <a:ext cx="5756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72651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glitter pattern="hexagon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302</Words>
  <Application>Microsoft Office PowerPoint</Application>
  <PresentationFormat>Grand écran</PresentationFormat>
  <Paragraphs>40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2024-10-20T05:31:02Z</dcterms:created>
  <dcterms:modified xsi:type="dcterms:W3CDTF">2024-10-20T08:35:15Z</dcterms:modified>
</cp:coreProperties>
</file>