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80" r:id="rId4"/>
    <p:sldId id="279" r:id="rId5"/>
    <p:sldId id="278" r:id="rId6"/>
    <p:sldId id="277" r:id="rId7"/>
    <p:sldId id="276" r:id="rId8"/>
    <p:sldId id="275" r:id="rId9"/>
    <p:sldId id="274" r:id="rId10"/>
    <p:sldId id="273" r:id="rId11"/>
    <p:sldId id="271" r:id="rId12"/>
    <p:sldId id="272" r:id="rId13"/>
    <p:sldId id="270" r:id="rId14"/>
    <p:sldId id="269" r:id="rId15"/>
    <p:sldId id="268" r:id="rId16"/>
    <p:sldId id="267" r:id="rId17"/>
    <p:sldId id="266" r:id="rId18"/>
    <p:sldId id="265" r:id="rId19"/>
    <p:sldId id="264" r:id="rId20"/>
    <p:sldId id="263" r:id="rId21"/>
    <p:sldId id="262" r:id="rId22"/>
    <p:sldId id="261" r:id="rId23"/>
    <p:sldId id="260" r:id="rId24"/>
    <p:sldId id="259" r:id="rId25"/>
    <p:sldId id="258" r:id="rId26"/>
    <p:sldId id="257" r:id="rId27"/>
    <p:sldId id="281" r:id="rId28"/>
    <p:sldId id="282" r:id="rId29"/>
    <p:sldId id="283"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9" autoAdjust="0"/>
    <p:restoredTop sz="94598" autoAdjust="0"/>
  </p:normalViewPr>
  <p:slideViewPr>
    <p:cSldViewPr snapToGrid="0">
      <p:cViewPr varScale="1">
        <p:scale>
          <a:sx n="74" d="100"/>
          <a:sy n="74" d="100"/>
        </p:scale>
        <p:origin x="562" y="58"/>
      </p:cViewPr>
      <p:guideLst/>
    </p:cSldViewPr>
  </p:slideViewPr>
  <p:outlineViewPr>
    <p:cViewPr>
      <p:scale>
        <a:sx n="33" d="100"/>
        <a:sy n="33" d="100"/>
      </p:scale>
      <p:origin x="0" y="-49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C78EDF-1BB6-2B17-6601-505D3A96B3F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9C46912-9533-C4E8-E3A3-E8581D600B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BDE79E2-5361-04C3-A884-FC90731D5CB5}"/>
              </a:ext>
            </a:extLst>
          </p:cNvPr>
          <p:cNvSpPr>
            <a:spLocks noGrp="1"/>
          </p:cNvSpPr>
          <p:nvPr>
            <p:ph type="dt" sz="half" idx="10"/>
          </p:nvPr>
        </p:nvSpPr>
        <p:spPr/>
        <p:txBody>
          <a:bodyPr/>
          <a:lstStyle/>
          <a:p>
            <a:fld id="{0C010CC9-1B52-4F16-9417-6DDE1B121A04}" type="datetimeFigureOut">
              <a:rPr lang="fr-FR" smtClean="0"/>
              <a:t>18/10/2024</a:t>
            </a:fld>
            <a:endParaRPr lang="fr-FR"/>
          </a:p>
        </p:txBody>
      </p:sp>
      <p:sp>
        <p:nvSpPr>
          <p:cNvPr id="5" name="Espace réservé du pied de page 4">
            <a:extLst>
              <a:ext uri="{FF2B5EF4-FFF2-40B4-BE49-F238E27FC236}">
                <a16:creationId xmlns:a16="http://schemas.microsoft.com/office/drawing/2014/main" id="{EF94FEA0-B4FC-57B8-B29B-D77D7081089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69B6E67-13C2-7E13-FAA7-0CC27740AC00}"/>
              </a:ext>
            </a:extLst>
          </p:cNvPr>
          <p:cNvSpPr>
            <a:spLocks noGrp="1"/>
          </p:cNvSpPr>
          <p:nvPr>
            <p:ph type="sldNum" sz="quarter" idx="12"/>
          </p:nvPr>
        </p:nvSpPr>
        <p:spPr/>
        <p:txBody>
          <a:bodyPr/>
          <a:lstStyle/>
          <a:p>
            <a:fld id="{46609C35-44FA-4863-8184-43C975C7392C}" type="slidenum">
              <a:rPr lang="fr-FR" smtClean="0"/>
              <a:t>‹N°›</a:t>
            </a:fld>
            <a:endParaRPr lang="fr-FR"/>
          </a:p>
        </p:txBody>
      </p:sp>
    </p:spTree>
    <p:extLst>
      <p:ext uri="{BB962C8B-B14F-4D97-AF65-F5344CB8AC3E}">
        <p14:creationId xmlns:p14="http://schemas.microsoft.com/office/powerpoint/2010/main" val="1298404939"/>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2C1135-01D5-18EA-70CE-31A89CDB5E6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809B69D-7348-3331-9583-CBC67F9D604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A7F1962-0ED8-5638-396B-E82A7ABE209F}"/>
              </a:ext>
            </a:extLst>
          </p:cNvPr>
          <p:cNvSpPr>
            <a:spLocks noGrp="1"/>
          </p:cNvSpPr>
          <p:nvPr>
            <p:ph type="dt" sz="half" idx="10"/>
          </p:nvPr>
        </p:nvSpPr>
        <p:spPr/>
        <p:txBody>
          <a:bodyPr/>
          <a:lstStyle/>
          <a:p>
            <a:fld id="{0C010CC9-1B52-4F16-9417-6DDE1B121A04}" type="datetimeFigureOut">
              <a:rPr lang="fr-FR" smtClean="0"/>
              <a:t>18/10/2024</a:t>
            </a:fld>
            <a:endParaRPr lang="fr-FR"/>
          </a:p>
        </p:txBody>
      </p:sp>
      <p:sp>
        <p:nvSpPr>
          <p:cNvPr id="5" name="Espace réservé du pied de page 4">
            <a:extLst>
              <a:ext uri="{FF2B5EF4-FFF2-40B4-BE49-F238E27FC236}">
                <a16:creationId xmlns:a16="http://schemas.microsoft.com/office/drawing/2014/main" id="{6407C67E-A134-A6CC-961F-F2A11388FA2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FDA5754-5916-18D1-4ACD-7108482E7CA1}"/>
              </a:ext>
            </a:extLst>
          </p:cNvPr>
          <p:cNvSpPr>
            <a:spLocks noGrp="1"/>
          </p:cNvSpPr>
          <p:nvPr>
            <p:ph type="sldNum" sz="quarter" idx="12"/>
          </p:nvPr>
        </p:nvSpPr>
        <p:spPr/>
        <p:txBody>
          <a:bodyPr/>
          <a:lstStyle/>
          <a:p>
            <a:fld id="{46609C35-44FA-4863-8184-43C975C7392C}" type="slidenum">
              <a:rPr lang="fr-FR" smtClean="0"/>
              <a:t>‹N°›</a:t>
            </a:fld>
            <a:endParaRPr lang="fr-FR"/>
          </a:p>
        </p:txBody>
      </p:sp>
    </p:spTree>
    <p:extLst>
      <p:ext uri="{BB962C8B-B14F-4D97-AF65-F5344CB8AC3E}">
        <p14:creationId xmlns:p14="http://schemas.microsoft.com/office/powerpoint/2010/main" val="1882771581"/>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1032C5-737E-1F90-E270-A66BDD6FCE9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F43DE95-8AD8-9799-7A30-71FF0DAC78C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8824596-CEFB-B561-E7A7-9C8CF38C93D0}"/>
              </a:ext>
            </a:extLst>
          </p:cNvPr>
          <p:cNvSpPr>
            <a:spLocks noGrp="1"/>
          </p:cNvSpPr>
          <p:nvPr>
            <p:ph type="dt" sz="half" idx="10"/>
          </p:nvPr>
        </p:nvSpPr>
        <p:spPr/>
        <p:txBody>
          <a:bodyPr/>
          <a:lstStyle/>
          <a:p>
            <a:fld id="{0C010CC9-1B52-4F16-9417-6DDE1B121A04}" type="datetimeFigureOut">
              <a:rPr lang="fr-FR" smtClean="0"/>
              <a:t>18/10/2024</a:t>
            </a:fld>
            <a:endParaRPr lang="fr-FR"/>
          </a:p>
        </p:txBody>
      </p:sp>
      <p:sp>
        <p:nvSpPr>
          <p:cNvPr id="5" name="Espace réservé du pied de page 4">
            <a:extLst>
              <a:ext uri="{FF2B5EF4-FFF2-40B4-BE49-F238E27FC236}">
                <a16:creationId xmlns:a16="http://schemas.microsoft.com/office/drawing/2014/main" id="{25AA03D1-ED19-61C0-6CA0-16D3F8888C6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C3787B0-D75E-58C2-05A2-8EA39773EB78}"/>
              </a:ext>
            </a:extLst>
          </p:cNvPr>
          <p:cNvSpPr>
            <a:spLocks noGrp="1"/>
          </p:cNvSpPr>
          <p:nvPr>
            <p:ph type="sldNum" sz="quarter" idx="12"/>
          </p:nvPr>
        </p:nvSpPr>
        <p:spPr/>
        <p:txBody>
          <a:bodyPr/>
          <a:lstStyle/>
          <a:p>
            <a:fld id="{46609C35-44FA-4863-8184-43C975C7392C}" type="slidenum">
              <a:rPr lang="fr-FR" smtClean="0"/>
              <a:t>‹N°›</a:t>
            </a:fld>
            <a:endParaRPr lang="fr-FR"/>
          </a:p>
        </p:txBody>
      </p:sp>
    </p:spTree>
    <p:extLst>
      <p:ext uri="{BB962C8B-B14F-4D97-AF65-F5344CB8AC3E}">
        <p14:creationId xmlns:p14="http://schemas.microsoft.com/office/powerpoint/2010/main" val="352185412"/>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C9D842-847C-66BA-3D33-C0234F27E9A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2B25F62-029C-0634-0055-1DF44F6F4A5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A7739B9-E5B4-A335-877F-29F4F69340B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FC8FD6A-005C-B192-6E3B-0FAD8776D1CC}"/>
              </a:ext>
            </a:extLst>
          </p:cNvPr>
          <p:cNvSpPr>
            <a:spLocks noGrp="1"/>
          </p:cNvSpPr>
          <p:nvPr>
            <p:ph type="dt" sz="half" idx="10"/>
          </p:nvPr>
        </p:nvSpPr>
        <p:spPr/>
        <p:txBody>
          <a:bodyPr/>
          <a:lstStyle/>
          <a:p>
            <a:fld id="{0C010CC9-1B52-4F16-9417-6DDE1B121A04}" type="datetimeFigureOut">
              <a:rPr lang="fr-FR" smtClean="0"/>
              <a:t>18/10/2024</a:t>
            </a:fld>
            <a:endParaRPr lang="fr-FR"/>
          </a:p>
        </p:txBody>
      </p:sp>
      <p:sp>
        <p:nvSpPr>
          <p:cNvPr id="6" name="Espace réservé du pied de page 5">
            <a:extLst>
              <a:ext uri="{FF2B5EF4-FFF2-40B4-BE49-F238E27FC236}">
                <a16:creationId xmlns:a16="http://schemas.microsoft.com/office/drawing/2014/main" id="{FBC9C2D2-884F-86B1-3979-49F12F520A9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7221F14-60C1-2E1C-8215-1D6BB7D9988B}"/>
              </a:ext>
            </a:extLst>
          </p:cNvPr>
          <p:cNvSpPr>
            <a:spLocks noGrp="1"/>
          </p:cNvSpPr>
          <p:nvPr>
            <p:ph type="sldNum" sz="quarter" idx="12"/>
          </p:nvPr>
        </p:nvSpPr>
        <p:spPr/>
        <p:txBody>
          <a:bodyPr/>
          <a:lstStyle/>
          <a:p>
            <a:fld id="{46609C35-44FA-4863-8184-43C975C7392C}" type="slidenum">
              <a:rPr lang="fr-FR" smtClean="0"/>
              <a:t>‹N°›</a:t>
            </a:fld>
            <a:endParaRPr lang="fr-FR"/>
          </a:p>
        </p:txBody>
      </p:sp>
    </p:spTree>
    <p:extLst>
      <p:ext uri="{BB962C8B-B14F-4D97-AF65-F5344CB8AC3E}">
        <p14:creationId xmlns:p14="http://schemas.microsoft.com/office/powerpoint/2010/main" val="2509220380"/>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D6789BE-8775-E8E8-C4F3-920A56B0E6A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D076BD8-F215-931B-6193-D40D72353AD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2CAAD49-7CED-2BED-D751-274DA679050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88F9023-9FE1-7A30-600E-2C7EF1F332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5733183-03B8-9F2F-0B76-C003DF64CAD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2EC3E9C-9D9E-2779-1853-8B98152305D0}"/>
              </a:ext>
            </a:extLst>
          </p:cNvPr>
          <p:cNvSpPr>
            <a:spLocks noGrp="1"/>
          </p:cNvSpPr>
          <p:nvPr>
            <p:ph type="dt" sz="half" idx="10"/>
          </p:nvPr>
        </p:nvSpPr>
        <p:spPr/>
        <p:txBody>
          <a:bodyPr/>
          <a:lstStyle/>
          <a:p>
            <a:fld id="{0C010CC9-1B52-4F16-9417-6DDE1B121A04}" type="datetimeFigureOut">
              <a:rPr lang="fr-FR" smtClean="0"/>
              <a:t>18/10/2024</a:t>
            </a:fld>
            <a:endParaRPr lang="fr-FR"/>
          </a:p>
        </p:txBody>
      </p:sp>
      <p:sp>
        <p:nvSpPr>
          <p:cNvPr id="8" name="Espace réservé du pied de page 7">
            <a:extLst>
              <a:ext uri="{FF2B5EF4-FFF2-40B4-BE49-F238E27FC236}">
                <a16:creationId xmlns:a16="http://schemas.microsoft.com/office/drawing/2014/main" id="{6F9827BA-28D5-F6CC-D797-5024F9242F3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47515FF-98C8-57EC-6356-A5DAE8F09B42}"/>
              </a:ext>
            </a:extLst>
          </p:cNvPr>
          <p:cNvSpPr>
            <a:spLocks noGrp="1"/>
          </p:cNvSpPr>
          <p:nvPr>
            <p:ph type="sldNum" sz="quarter" idx="12"/>
          </p:nvPr>
        </p:nvSpPr>
        <p:spPr/>
        <p:txBody>
          <a:bodyPr/>
          <a:lstStyle/>
          <a:p>
            <a:fld id="{46609C35-44FA-4863-8184-43C975C7392C}" type="slidenum">
              <a:rPr lang="fr-FR" smtClean="0"/>
              <a:t>‹N°›</a:t>
            </a:fld>
            <a:endParaRPr lang="fr-FR"/>
          </a:p>
        </p:txBody>
      </p:sp>
    </p:spTree>
    <p:extLst>
      <p:ext uri="{BB962C8B-B14F-4D97-AF65-F5344CB8AC3E}">
        <p14:creationId xmlns:p14="http://schemas.microsoft.com/office/powerpoint/2010/main" val="905113218"/>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E7B0F1-64B2-399D-F063-929FECC6320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BF846A1-A356-66FE-9BF4-78F436A531F4}"/>
              </a:ext>
            </a:extLst>
          </p:cNvPr>
          <p:cNvSpPr>
            <a:spLocks noGrp="1"/>
          </p:cNvSpPr>
          <p:nvPr>
            <p:ph type="dt" sz="half" idx="10"/>
          </p:nvPr>
        </p:nvSpPr>
        <p:spPr/>
        <p:txBody>
          <a:bodyPr/>
          <a:lstStyle/>
          <a:p>
            <a:fld id="{0C010CC9-1B52-4F16-9417-6DDE1B121A04}" type="datetimeFigureOut">
              <a:rPr lang="fr-FR" smtClean="0"/>
              <a:t>18/10/2024</a:t>
            </a:fld>
            <a:endParaRPr lang="fr-FR"/>
          </a:p>
        </p:txBody>
      </p:sp>
      <p:sp>
        <p:nvSpPr>
          <p:cNvPr id="4" name="Espace réservé du pied de page 3">
            <a:extLst>
              <a:ext uri="{FF2B5EF4-FFF2-40B4-BE49-F238E27FC236}">
                <a16:creationId xmlns:a16="http://schemas.microsoft.com/office/drawing/2014/main" id="{C971F026-F4DA-32C0-2A6C-F07A7EB199E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C338418-EDC7-DA64-B174-030D9B447489}"/>
              </a:ext>
            </a:extLst>
          </p:cNvPr>
          <p:cNvSpPr>
            <a:spLocks noGrp="1"/>
          </p:cNvSpPr>
          <p:nvPr>
            <p:ph type="sldNum" sz="quarter" idx="12"/>
          </p:nvPr>
        </p:nvSpPr>
        <p:spPr/>
        <p:txBody>
          <a:bodyPr/>
          <a:lstStyle/>
          <a:p>
            <a:fld id="{46609C35-44FA-4863-8184-43C975C7392C}" type="slidenum">
              <a:rPr lang="fr-FR" smtClean="0"/>
              <a:t>‹N°›</a:t>
            </a:fld>
            <a:endParaRPr lang="fr-FR"/>
          </a:p>
        </p:txBody>
      </p:sp>
    </p:spTree>
    <p:extLst>
      <p:ext uri="{BB962C8B-B14F-4D97-AF65-F5344CB8AC3E}">
        <p14:creationId xmlns:p14="http://schemas.microsoft.com/office/powerpoint/2010/main" val="4045036685"/>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49384FE-8CD8-0FBE-3F9C-FD5FD5231DD7}"/>
              </a:ext>
            </a:extLst>
          </p:cNvPr>
          <p:cNvSpPr>
            <a:spLocks noGrp="1"/>
          </p:cNvSpPr>
          <p:nvPr>
            <p:ph type="dt" sz="half" idx="10"/>
          </p:nvPr>
        </p:nvSpPr>
        <p:spPr/>
        <p:txBody>
          <a:bodyPr/>
          <a:lstStyle/>
          <a:p>
            <a:fld id="{0C010CC9-1B52-4F16-9417-6DDE1B121A04}" type="datetimeFigureOut">
              <a:rPr lang="fr-FR" smtClean="0"/>
              <a:t>18/10/2024</a:t>
            </a:fld>
            <a:endParaRPr lang="fr-FR"/>
          </a:p>
        </p:txBody>
      </p:sp>
      <p:sp>
        <p:nvSpPr>
          <p:cNvPr id="3" name="Espace réservé du pied de page 2">
            <a:extLst>
              <a:ext uri="{FF2B5EF4-FFF2-40B4-BE49-F238E27FC236}">
                <a16:creationId xmlns:a16="http://schemas.microsoft.com/office/drawing/2014/main" id="{026D2DE8-E0BE-4F45-995D-6ACCCF18EFF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435872D-01D6-FC55-37CF-A9EC92B37BE9}"/>
              </a:ext>
            </a:extLst>
          </p:cNvPr>
          <p:cNvSpPr>
            <a:spLocks noGrp="1"/>
          </p:cNvSpPr>
          <p:nvPr>
            <p:ph type="sldNum" sz="quarter" idx="12"/>
          </p:nvPr>
        </p:nvSpPr>
        <p:spPr/>
        <p:txBody>
          <a:bodyPr/>
          <a:lstStyle/>
          <a:p>
            <a:fld id="{46609C35-44FA-4863-8184-43C975C7392C}" type="slidenum">
              <a:rPr lang="fr-FR" smtClean="0"/>
              <a:t>‹N°›</a:t>
            </a:fld>
            <a:endParaRPr lang="fr-FR"/>
          </a:p>
        </p:txBody>
      </p:sp>
    </p:spTree>
    <p:extLst>
      <p:ext uri="{BB962C8B-B14F-4D97-AF65-F5344CB8AC3E}">
        <p14:creationId xmlns:p14="http://schemas.microsoft.com/office/powerpoint/2010/main" val="2110440759"/>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B417AB-C42D-EA24-05F7-A05287D5A1B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D0589AE-8D7B-4272-2B98-68FD3103C2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F8EDAE2-E21A-80C2-EF2E-1C6AAD6982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9B043C3-0075-447D-4ADA-BB36BB19E029}"/>
              </a:ext>
            </a:extLst>
          </p:cNvPr>
          <p:cNvSpPr>
            <a:spLocks noGrp="1"/>
          </p:cNvSpPr>
          <p:nvPr>
            <p:ph type="dt" sz="half" idx="10"/>
          </p:nvPr>
        </p:nvSpPr>
        <p:spPr/>
        <p:txBody>
          <a:bodyPr/>
          <a:lstStyle/>
          <a:p>
            <a:fld id="{0C010CC9-1B52-4F16-9417-6DDE1B121A04}" type="datetimeFigureOut">
              <a:rPr lang="fr-FR" smtClean="0"/>
              <a:t>18/10/2024</a:t>
            </a:fld>
            <a:endParaRPr lang="fr-FR"/>
          </a:p>
        </p:txBody>
      </p:sp>
      <p:sp>
        <p:nvSpPr>
          <p:cNvPr id="6" name="Espace réservé du pied de page 5">
            <a:extLst>
              <a:ext uri="{FF2B5EF4-FFF2-40B4-BE49-F238E27FC236}">
                <a16:creationId xmlns:a16="http://schemas.microsoft.com/office/drawing/2014/main" id="{1F92BB6B-4F2F-4257-F4FE-3AE6B80FF1A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AE87F8B-2C6F-DCE9-B5A6-5304F58B170E}"/>
              </a:ext>
            </a:extLst>
          </p:cNvPr>
          <p:cNvSpPr>
            <a:spLocks noGrp="1"/>
          </p:cNvSpPr>
          <p:nvPr>
            <p:ph type="sldNum" sz="quarter" idx="12"/>
          </p:nvPr>
        </p:nvSpPr>
        <p:spPr/>
        <p:txBody>
          <a:bodyPr/>
          <a:lstStyle/>
          <a:p>
            <a:fld id="{46609C35-44FA-4863-8184-43C975C7392C}" type="slidenum">
              <a:rPr lang="fr-FR" smtClean="0"/>
              <a:t>‹N°›</a:t>
            </a:fld>
            <a:endParaRPr lang="fr-FR"/>
          </a:p>
        </p:txBody>
      </p:sp>
    </p:spTree>
    <p:extLst>
      <p:ext uri="{BB962C8B-B14F-4D97-AF65-F5344CB8AC3E}">
        <p14:creationId xmlns:p14="http://schemas.microsoft.com/office/powerpoint/2010/main" val="2072956046"/>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FBB86E-CAC5-7EA3-3A52-904ACA7AFBF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98403C3-7EAE-EB1C-C34D-943CBA52E8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A4B2CC2-D675-062C-9E24-7745477DC8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B1473AF-65BF-6DC3-EFA2-EF3329F71091}"/>
              </a:ext>
            </a:extLst>
          </p:cNvPr>
          <p:cNvSpPr>
            <a:spLocks noGrp="1"/>
          </p:cNvSpPr>
          <p:nvPr>
            <p:ph type="dt" sz="half" idx="10"/>
          </p:nvPr>
        </p:nvSpPr>
        <p:spPr/>
        <p:txBody>
          <a:bodyPr/>
          <a:lstStyle/>
          <a:p>
            <a:fld id="{0C010CC9-1B52-4F16-9417-6DDE1B121A04}" type="datetimeFigureOut">
              <a:rPr lang="fr-FR" smtClean="0"/>
              <a:t>18/10/2024</a:t>
            </a:fld>
            <a:endParaRPr lang="fr-FR"/>
          </a:p>
        </p:txBody>
      </p:sp>
      <p:sp>
        <p:nvSpPr>
          <p:cNvPr id="6" name="Espace réservé du pied de page 5">
            <a:extLst>
              <a:ext uri="{FF2B5EF4-FFF2-40B4-BE49-F238E27FC236}">
                <a16:creationId xmlns:a16="http://schemas.microsoft.com/office/drawing/2014/main" id="{35F65A2C-A0BA-EA9A-A6C7-DDE7391C572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C46ED7E-4728-044F-49E3-83D372B04BC2}"/>
              </a:ext>
            </a:extLst>
          </p:cNvPr>
          <p:cNvSpPr>
            <a:spLocks noGrp="1"/>
          </p:cNvSpPr>
          <p:nvPr>
            <p:ph type="sldNum" sz="quarter" idx="12"/>
          </p:nvPr>
        </p:nvSpPr>
        <p:spPr/>
        <p:txBody>
          <a:bodyPr/>
          <a:lstStyle/>
          <a:p>
            <a:fld id="{46609C35-44FA-4863-8184-43C975C7392C}" type="slidenum">
              <a:rPr lang="fr-FR" smtClean="0"/>
              <a:t>‹N°›</a:t>
            </a:fld>
            <a:endParaRPr lang="fr-FR"/>
          </a:p>
        </p:txBody>
      </p:sp>
    </p:spTree>
    <p:extLst>
      <p:ext uri="{BB962C8B-B14F-4D97-AF65-F5344CB8AC3E}">
        <p14:creationId xmlns:p14="http://schemas.microsoft.com/office/powerpoint/2010/main" val="3205028697"/>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98C3B3-EAEA-6F7C-7A3C-FB82288C0B3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04ADFC0-CA0E-1134-42B3-0183B4E0D98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7101B05-E3D5-AF33-F724-09B4A3D4706C}"/>
              </a:ext>
            </a:extLst>
          </p:cNvPr>
          <p:cNvSpPr>
            <a:spLocks noGrp="1"/>
          </p:cNvSpPr>
          <p:nvPr>
            <p:ph type="dt" sz="half" idx="10"/>
          </p:nvPr>
        </p:nvSpPr>
        <p:spPr/>
        <p:txBody>
          <a:bodyPr/>
          <a:lstStyle/>
          <a:p>
            <a:fld id="{0C010CC9-1B52-4F16-9417-6DDE1B121A04}" type="datetimeFigureOut">
              <a:rPr lang="fr-FR" smtClean="0"/>
              <a:t>18/10/2024</a:t>
            </a:fld>
            <a:endParaRPr lang="fr-FR"/>
          </a:p>
        </p:txBody>
      </p:sp>
      <p:sp>
        <p:nvSpPr>
          <p:cNvPr id="5" name="Espace réservé du pied de page 4">
            <a:extLst>
              <a:ext uri="{FF2B5EF4-FFF2-40B4-BE49-F238E27FC236}">
                <a16:creationId xmlns:a16="http://schemas.microsoft.com/office/drawing/2014/main" id="{D90D6B7B-357E-8CC1-D68B-7E165F3F187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ADC6C38-492C-A357-B8F0-B06CF6430035}"/>
              </a:ext>
            </a:extLst>
          </p:cNvPr>
          <p:cNvSpPr>
            <a:spLocks noGrp="1"/>
          </p:cNvSpPr>
          <p:nvPr>
            <p:ph type="sldNum" sz="quarter" idx="12"/>
          </p:nvPr>
        </p:nvSpPr>
        <p:spPr/>
        <p:txBody>
          <a:bodyPr/>
          <a:lstStyle/>
          <a:p>
            <a:fld id="{46609C35-44FA-4863-8184-43C975C7392C}" type="slidenum">
              <a:rPr lang="fr-FR" smtClean="0"/>
              <a:t>‹N°›</a:t>
            </a:fld>
            <a:endParaRPr lang="fr-FR"/>
          </a:p>
        </p:txBody>
      </p:sp>
    </p:spTree>
    <p:extLst>
      <p:ext uri="{BB962C8B-B14F-4D97-AF65-F5344CB8AC3E}">
        <p14:creationId xmlns:p14="http://schemas.microsoft.com/office/powerpoint/2010/main" val="2889259141"/>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5E5E162-565E-C362-82EB-14AC80A15B8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3D1C113-4299-D3FD-9DAB-6EADC6E7752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8A39CCC-A6D2-54CC-5A1B-9C686FD3BBA6}"/>
              </a:ext>
            </a:extLst>
          </p:cNvPr>
          <p:cNvSpPr>
            <a:spLocks noGrp="1"/>
          </p:cNvSpPr>
          <p:nvPr>
            <p:ph type="dt" sz="half" idx="10"/>
          </p:nvPr>
        </p:nvSpPr>
        <p:spPr/>
        <p:txBody>
          <a:bodyPr/>
          <a:lstStyle/>
          <a:p>
            <a:fld id="{0C010CC9-1B52-4F16-9417-6DDE1B121A04}" type="datetimeFigureOut">
              <a:rPr lang="fr-FR" smtClean="0"/>
              <a:t>18/10/2024</a:t>
            </a:fld>
            <a:endParaRPr lang="fr-FR"/>
          </a:p>
        </p:txBody>
      </p:sp>
      <p:sp>
        <p:nvSpPr>
          <p:cNvPr id="5" name="Espace réservé du pied de page 4">
            <a:extLst>
              <a:ext uri="{FF2B5EF4-FFF2-40B4-BE49-F238E27FC236}">
                <a16:creationId xmlns:a16="http://schemas.microsoft.com/office/drawing/2014/main" id="{8DA293F0-57B9-CBFA-E370-671310E908C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F674181-7D0C-A8DD-887D-FD9BB8E4B0E0}"/>
              </a:ext>
            </a:extLst>
          </p:cNvPr>
          <p:cNvSpPr>
            <a:spLocks noGrp="1"/>
          </p:cNvSpPr>
          <p:nvPr>
            <p:ph type="sldNum" sz="quarter" idx="12"/>
          </p:nvPr>
        </p:nvSpPr>
        <p:spPr/>
        <p:txBody>
          <a:bodyPr/>
          <a:lstStyle/>
          <a:p>
            <a:fld id="{46609C35-44FA-4863-8184-43C975C7392C}" type="slidenum">
              <a:rPr lang="fr-FR" smtClean="0"/>
              <a:t>‹N°›</a:t>
            </a:fld>
            <a:endParaRPr lang="fr-FR"/>
          </a:p>
        </p:txBody>
      </p:sp>
    </p:spTree>
    <p:extLst>
      <p:ext uri="{BB962C8B-B14F-4D97-AF65-F5344CB8AC3E}">
        <p14:creationId xmlns:p14="http://schemas.microsoft.com/office/powerpoint/2010/main" val="3336107840"/>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5024718-9378-FA60-AE90-D1829C072E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E683EB8-DB1D-4D40-34C2-4CB065693A4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89B0685-350E-9D4E-2562-FFA9E9FABB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C010CC9-1B52-4F16-9417-6DDE1B121A04}" type="datetimeFigureOut">
              <a:rPr lang="fr-FR" smtClean="0"/>
              <a:t>18/10/2024</a:t>
            </a:fld>
            <a:endParaRPr lang="fr-FR"/>
          </a:p>
        </p:txBody>
      </p:sp>
      <p:sp>
        <p:nvSpPr>
          <p:cNvPr id="5" name="Espace réservé du pied de page 4">
            <a:extLst>
              <a:ext uri="{FF2B5EF4-FFF2-40B4-BE49-F238E27FC236}">
                <a16:creationId xmlns:a16="http://schemas.microsoft.com/office/drawing/2014/main" id="{5AF9FF68-2C3C-2174-BC6F-BD374F4E1D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9045503-B2CA-6C2D-A0B3-5C3845A6DC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6609C35-44FA-4863-8184-43C975C7392C}" type="slidenum">
              <a:rPr lang="fr-FR" smtClean="0"/>
              <a:t>‹N°›</a:t>
            </a:fld>
            <a:endParaRPr lang="fr-FR"/>
          </a:p>
        </p:txBody>
      </p:sp>
    </p:spTree>
    <p:extLst>
      <p:ext uri="{BB962C8B-B14F-4D97-AF65-F5344CB8AC3E}">
        <p14:creationId xmlns:p14="http://schemas.microsoft.com/office/powerpoint/2010/main" val="8023535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bateau&#10;&#10;Description générée automatiquement">
            <a:extLst>
              <a:ext uri="{FF2B5EF4-FFF2-40B4-BE49-F238E27FC236}">
                <a16:creationId xmlns:a16="http://schemas.microsoft.com/office/drawing/2014/main" id="{5E27F3EB-2131-2B98-CA8D-1EB7F064BB7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63144" y="369000"/>
            <a:ext cx="8160000"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5EFFD71-8DD0-006A-BFCF-F8E1EADD8C0D}"/>
              </a:ext>
            </a:extLst>
          </p:cNvPr>
          <p:cNvSpPr txBox="1"/>
          <p:nvPr/>
        </p:nvSpPr>
        <p:spPr>
          <a:xfrm>
            <a:off x="3595091" y="369000"/>
            <a:ext cx="5813654" cy="584775"/>
          </a:xfrm>
          <a:prstGeom prst="rect">
            <a:avLst/>
          </a:prstGeom>
          <a:noFill/>
        </p:spPr>
        <p:txBody>
          <a:bodyPr wrap="square" rtlCol="0">
            <a:spAutoFit/>
          </a:bodyPr>
          <a:lstStyle/>
          <a:p>
            <a:r>
              <a:rPr lang="fr-FR" sz="3200" b="1" dirty="0"/>
              <a:t> Camaret-sur-Mer  - Finistère</a:t>
            </a:r>
          </a:p>
        </p:txBody>
      </p:sp>
    </p:spTree>
    <p:extLst>
      <p:ext uri="{BB962C8B-B14F-4D97-AF65-F5344CB8AC3E}">
        <p14:creationId xmlns:p14="http://schemas.microsoft.com/office/powerpoint/2010/main" val="2565583058"/>
      </p:ext>
    </p:extLst>
  </p:cSld>
  <p:clrMapOvr>
    <a:masterClrMapping/>
  </p:clrMapOvr>
  <mc:AlternateContent xmlns:mc="http://schemas.openxmlformats.org/markup-compatibility/2006">
    <mc:Choice xmlns:p14="http://schemas.microsoft.com/office/powerpoint/2010/main" Requires="p14">
      <p:transition spd="slow" p14:dur="5000" advClick="0" advTm="8000">
        <p:fade/>
        <p:sndAc>
          <p:stSnd loop="1">
            <p:snd r:embed="rId2" name="La mer est sans fin.wav"/>
          </p:stSnd>
        </p:sndAc>
      </p:transition>
    </mc:Choice>
    <mc:Fallback>
      <p:transition spd="slow" advClick="0" advTm="8000">
        <p:fade/>
        <p:sndAc>
          <p:stSnd loop="1">
            <p:snd r:embed="rId2" name="La mer est sans fi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C6393A-6C91-C648-9E7A-CEF3E3AF7A7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25C3414-56F2-62A0-947B-A08B8280D6BA}"/>
              </a:ext>
            </a:extLst>
          </p:cNvPr>
          <p:cNvSpPr/>
          <p:nvPr/>
        </p:nvSpPr>
        <p:spPr>
          <a:xfrm>
            <a:off x="93518" y="0"/>
            <a:ext cx="12098482"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solidFill>
                  <a:srgbClr val="FFFF00"/>
                </a:solidFill>
              </a:rPr>
              <a:t>Camaret se trouve à 68 km de Brest par voie routière et 61 km de Quimper et se situe à l'extrême ouest de la presqu'île de Crozon. Entourée par l'océan Atlantique, plus précisément la mer d'Iroise, à l'entrée du goulet de Brest, c'est cette situation géographique privilégiée qui fera de Camaret-sur-Mer, un important port de relâche, jusqu'à l'apparition de la navigation à vapeur. Camaret, dont la moitié de la superficie est constituée de zones naturelles protégées, fait partie du parc naturel régional d'Armorique et se situe désormais au cœur du parc naturel marin d'Iroise. C'est une station balnéaire familiale.</a:t>
            </a:r>
          </a:p>
        </p:txBody>
      </p:sp>
    </p:spTree>
    <p:extLst>
      <p:ext uri="{BB962C8B-B14F-4D97-AF65-F5344CB8AC3E}">
        <p14:creationId xmlns:p14="http://schemas.microsoft.com/office/powerpoint/2010/main" val="1735589943"/>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D502189A-9836-5EDD-DB9A-693B9A757999}"/>
            </a:ext>
          </a:extLst>
        </p:cNvPr>
        <p:cNvGrpSpPr/>
        <p:nvPr/>
      </p:nvGrpSpPr>
      <p:grpSpPr>
        <a:xfrm>
          <a:off x="0" y="0"/>
          <a:ext cx="0" cy="0"/>
          <a:chOff x="0" y="0"/>
          <a:chExt cx="0" cy="0"/>
        </a:xfrm>
      </p:grpSpPr>
      <p:pic>
        <p:nvPicPr>
          <p:cNvPr id="3" name="Image 2" descr="Une image contenant plein air, ciel, nature, eau&#10;&#10;Description générée automatiquement">
            <a:extLst>
              <a:ext uri="{FF2B5EF4-FFF2-40B4-BE49-F238E27FC236}">
                <a16:creationId xmlns:a16="http://schemas.microsoft.com/office/drawing/2014/main" id="{8CF3E9CE-B1F8-3117-E1EE-6037E406C9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1289" y="639000"/>
            <a:ext cx="8324458"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D2A4638-2A1B-5BB1-6CD2-F41AFC232904}"/>
              </a:ext>
            </a:extLst>
          </p:cNvPr>
          <p:cNvSpPr txBox="1"/>
          <p:nvPr/>
        </p:nvSpPr>
        <p:spPr>
          <a:xfrm>
            <a:off x="9391470" y="2070418"/>
            <a:ext cx="2556164" cy="3416320"/>
          </a:xfrm>
          <a:prstGeom prst="rect">
            <a:avLst/>
          </a:prstGeom>
          <a:noFill/>
        </p:spPr>
        <p:txBody>
          <a:bodyPr wrap="square" rtlCol="0">
            <a:spAutoFit/>
          </a:bodyPr>
          <a:lstStyle/>
          <a:p>
            <a:r>
              <a:rPr lang="fr-FR" sz="2400" b="1">
                <a:solidFill>
                  <a:srgbClr val="FFFF00"/>
                </a:solidFill>
              </a:rPr>
              <a:t>Camaret : le « Sillon » avec la tour Vauban et la chapelle Notre-Dame-de-Rocamadour ; à l'arrière-plan la pointe du Grand Gouin.</a:t>
            </a:r>
            <a:endParaRPr lang="fr-FR" sz="2400" b="1" dirty="0">
              <a:solidFill>
                <a:srgbClr val="FFFF00"/>
              </a:solidFill>
            </a:endParaRPr>
          </a:p>
        </p:txBody>
      </p:sp>
    </p:spTree>
    <p:extLst>
      <p:ext uri="{BB962C8B-B14F-4D97-AF65-F5344CB8AC3E}">
        <p14:creationId xmlns:p14="http://schemas.microsoft.com/office/powerpoint/2010/main" val="3063805600"/>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2F2EDAC-E079-D7D2-91A8-D6EAE99687A4}"/>
            </a:ext>
          </a:extLst>
        </p:cNvPr>
        <p:cNvGrpSpPr/>
        <p:nvPr/>
      </p:nvGrpSpPr>
      <p:grpSpPr>
        <a:xfrm>
          <a:off x="0" y="0"/>
          <a:ext cx="0" cy="0"/>
          <a:chOff x="0" y="0"/>
          <a:chExt cx="0" cy="0"/>
        </a:xfrm>
      </p:grpSpPr>
      <p:pic>
        <p:nvPicPr>
          <p:cNvPr id="3" name="Image 2" descr="Une image contenant bâtiment, plein air, fenêtre, peinture&#10;&#10;Description générée automatiquement">
            <a:extLst>
              <a:ext uri="{FF2B5EF4-FFF2-40B4-BE49-F238E27FC236}">
                <a16:creationId xmlns:a16="http://schemas.microsoft.com/office/drawing/2014/main" id="{7083746A-E864-1EBD-76D8-E0CEBEFD2B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9068" y="459000"/>
            <a:ext cx="7961505"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4D585FF-AB8A-1164-849B-9BEA30B11E3D}"/>
              </a:ext>
            </a:extLst>
          </p:cNvPr>
          <p:cNvSpPr txBox="1"/>
          <p:nvPr/>
        </p:nvSpPr>
        <p:spPr>
          <a:xfrm>
            <a:off x="243047" y="3885924"/>
            <a:ext cx="3075709" cy="830997"/>
          </a:xfrm>
          <a:prstGeom prst="rect">
            <a:avLst/>
          </a:prstGeom>
          <a:noFill/>
        </p:spPr>
        <p:txBody>
          <a:bodyPr wrap="square" rtlCol="0">
            <a:spAutoFit/>
          </a:bodyPr>
          <a:lstStyle/>
          <a:p>
            <a:r>
              <a:rPr lang="fr-FR" sz="2400" b="1">
                <a:solidFill>
                  <a:srgbClr val="FFFF00"/>
                </a:solidFill>
              </a:rPr>
              <a:t>Saint-Thomas, le quartier des artistes.</a:t>
            </a:r>
            <a:endParaRPr lang="fr-FR" sz="2400" b="1" dirty="0">
              <a:solidFill>
                <a:srgbClr val="FFFF00"/>
              </a:solidFill>
            </a:endParaRPr>
          </a:p>
        </p:txBody>
      </p:sp>
    </p:spTree>
    <p:extLst>
      <p:ext uri="{BB962C8B-B14F-4D97-AF65-F5344CB8AC3E}">
        <p14:creationId xmlns:p14="http://schemas.microsoft.com/office/powerpoint/2010/main" val="3552493069"/>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DF65D4B4-60F7-BE0D-ADD3-F42D0615D1F1}"/>
            </a:ext>
          </a:extLst>
        </p:cNvPr>
        <p:cNvGrpSpPr/>
        <p:nvPr/>
      </p:nvGrpSpPr>
      <p:grpSpPr>
        <a:xfrm>
          <a:off x="0" y="0"/>
          <a:ext cx="0" cy="0"/>
          <a:chOff x="0" y="0"/>
          <a:chExt cx="0" cy="0"/>
        </a:xfrm>
      </p:grpSpPr>
      <p:pic>
        <p:nvPicPr>
          <p:cNvPr id="3" name="Image 2" descr="Une image contenant plein air, nature, rive, ciel&#10;&#10;Description générée automatiquement">
            <a:extLst>
              <a:ext uri="{FF2B5EF4-FFF2-40B4-BE49-F238E27FC236}">
                <a16:creationId xmlns:a16="http://schemas.microsoft.com/office/drawing/2014/main" id="{8AEFE1B9-50B4-639F-B80A-759E657AD9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1490" y="999000"/>
            <a:ext cx="11069019" cy="486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BBADD1C-4D33-48AC-A17C-43E45D2E9B3A}"/>
              </a:ext>
            </a:extLst>
          </p:cNvPr>
          <p:cNvSpPr txBox="1"/>
          <p:nvPr/>
        </p:nvSpPr>
        <p:spPr>
          <a:xfrm>
            <a:off x="3121811" y="6087878"/>
            <a:ext cx="9822491" cy="461665"/>
          </a:xfrm>
          <a:prstGeom prst="rect">
            <a:avLst/>
          </a:prstGeom>
          <a:noFill/>
        </p:spPr>
        <p:txBody>
          <a:bodyPr wrap="square" rtlCol="0">
            <a:spAutoFit/>
          </a:bodyPr>
          <a:lstStyle/>
          <a:p>
            <a:r>
              <a:rPr lang="fr-FR" sz="2400" b="1">
                <a:solidFill>
                  <a:srgbClr val="FFFF00"/>
                </a:solidFill>
              </a:rPr>
              <a:t>Plage de Pen-Hat, vue en direction du sud.</a:t>
            </a:r>
            <a:endParaRPr lang="fr-FR" sz="2400" b="1" dirty="0">
              <a:solidFill>
                <a:srgbClr val="FFFF00"/>
              </a:solidFill>
            </a:endParaRPr>
          </a:p>
        </p:txBody>
      </p:sp>
    </p:spTree>
    <p:extLst>
      <p:ext uri="{BB962C8B-B14F-4D97-AF65-F5344CB8AC3E}">
        <p14:creationId xmlns:p14="http://schemas.microsoft.com/office/powerpoint/2010/main" val="1075688386"/>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B6DE4495-FAC3-1C13-150F-9CC9AD2941B6}"/>
            </a:ext>
          </a:extLst>
        </p:cNvPr>
        <p:cNvGrpSpPr/>
        <p:nvPr/>
      </p:nvGrpSpPr>
      <p:grpSpPr>
        <a:xfrm>
          <a:off x="0" y="0"/>
          <a:ext cx="0" cy="0"/>
          <a:chOff x="0" y="0"/>
          <a:chExt cx="0" cy="0"/>
        </a:xfrm>
      </p:grpSpPr>
      <p:pic>
        <p:nvPicPr>
          <p:cNvPr id="3" name="Image 2" descr="Une image contenant plein air, ciel, nature, Reliefs côtiers et océaniques&#10;&#10;Description générée automatiquement">
            <a:extLst>
              <a:ext uri="{FF2B5EF4-FFF2-40B4-BE49-F238E27FC236}">
                <a16:creationId xmlns:a16="http://schemas.microsoft.com/office/drawing/2014/main" id="{E29D495E-B44E-6AA9-4D1A-1249EDACD3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000" y="1336253"/>
            <a:ext cx="11232000" cy="3972157"/>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B93D3D1-3AB1-A04A-C300-B3289F3AC231}"/>
              </a:ext>
            </a:extLst>
          </p:cNvPr>
          <p:cNvSpPr txBox="1"/>
          <p:nvPr/>
        </p:nvSpPr>
        <p:spPr>
          <a:xfrm>
            <a:off x="2741169" y="5556903"/>
            <a:ext cx="8333510" cy="461665"/>
          </a:xfrm>
          <a:prstGeom prst="rect">
            <a:avLst/>
          </a:prstGeom>
          <a:noFill/>
        </p:spPr>
        <p:txBody>
          <a:bodyPr wrap="square" rtlCol="0">
            <a:spAutoFit/>
          </a:bodyPr>
          <a:lstStyle/>
          <a:p>
            <a:r>
              <a:rPr lang="fr-FR" sz="2400" b="1">
                <a:solidFill>
                  <a:srgbClr val="FFFF00"/>
                </a:solidFill>
              </a:rPr>
              <a:t>Plage de Pen-Hat, vue en direction de l'ouest.</a:t>
            </a:r>
            <a:endParaRPr lang="fr-FR" sz="2400" b="1" dirty="0">
              <a:solidFill>
                <a:srgbClr val="FFFF00"/>
              </a:solidFill>
            </a:endParaRPr>
          </a:p>
        </p:txBody>
      </p:sp>
    </p:spTree>
    <p:extLst>
      <p:ext uri="{BB962C8B-B14F-4D97-AF65-F5344CB8AC3E}">
        <p14:creationId xmlns:p14="http://schemas.microsoft.com/office/powerpoint/2010/main" val="2540268744"/>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91E86-C614-3DEC-407D-789B980C77C0}"/>
            </a:ext>
          </a:extLst>
        </p:cNvPr>
        <p:cNvGrpSpPr/>
        <p:nvPr/>
      </p:nvGrpSpPr>
      <p:grpSpPr>
        <a:xfrm>
          <a:off x="0" y="0"/>
          <a:ext cx="0" cy="0"/>
          <a:chOff x="0" y="0"/>
          <a:chExt cx="0" cy="0"/>
        </a:xfrm>
      </p:grpSpPr>
      <p:pic>
        <p:nvPicPr>
          <p:cNvPr id="3" name="Image 2" descr="Une image contenant plein air, eau, rive, ciel&#10;&#10;Description générée automatiquement">
            <a:extLst>
              <a:ext uri="{FF2B5EF4-FFF2-40B4-BE49-F238E27FC236}">
                <a16:creationId xmlns:a16="http://schemas.microsoft.com/office/drawing/2014/main" id="{D10F6257-5086-D1D7-9FB9-000DFD8300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5637" y="459000"/>
            <a:ext cx="8246407"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8511BFD-2345-8153-284E-062E14464CA6}"/>
              </a:ext>
            </a:extLst>
          </p:cNvPr>
          <p:cNvSpPr txBox="1"/>
          <p:nvPr/>
        </p:nvSpPr>
        <p:spPr>
          <a:xfrm>
            <a:off x="9407280" y="3139130"/>
            <a:ext cx="2597727" cy="830997"/>
          </a:xfrm>
          <a:prstGeom prst="rect">
            <a:avLst/>
          </a:prstGeom>
          <a:noFill/>
        </p:spPr>
        <p:txBody>
          <a:bodyPr wrap="square" rtlCol="0">
            <a:spAutoFit/>
          </a:bodyPr>
          <a:lstStyle/>
          <a:p>
            <a:r>
              <a:rPr lang="fr-FR" sz="2400" b="1">
                <a:solidFill>
                  <a:srgbClr val="FFFF00"/>
                </a:solidFill>
              </a:rPr>
              <a:t>Plage du Corréjou.</a:t>
            </a:r>
            <a:endParaRPr lang="fr-FR" sz="2400" b="1" dirty="0">
              <a:solidFill>
                <a:srgbClr val="FFFF00"/>
              </a:solidFill>
            </a:endParaRPr>
          </a:p>
        </p:txBody>
      </p:sp>
    </p:spTree>
    <p:extLst>
      <p:ext uri="{BB962C8B-B14F-4D97-AF65-F5344CB8AC3E}">
        <p14:creationId xmlns:p14="http://schemas.microsoft.com/office/powerpoint/2010/main" val="47184687"/>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A3FB4FD4-9425-34DC-0187-00D17FFB1034}"/>
            </a:ext>
          </a:extLst>
        </p:cNvPr>
        <p:cNvGrpSpPr/>
        <p:nvPr/>
      </p:nvGrpSpPr>
      <p:grpSpPr>
        <a:xfrm>
          <a:off x="0" y="0"/>
          <a:ext cx="0" cy="0"/>
          <a:chOff x="0" y="0"/>
          <a:chExt cx="0" cy="0"/>
        </a:xfrm>
      </p:grpSpPr>
      <p:pic>
        <p:nvPicPr>
          <p:cNvPr id="3" name="Image 2" descr="Une image contenant plein air, nature, nuage, ciel&#10;&#10;Description générée automatiquement">
            <a:extLst>
              <a:ext uri="{FF2B5EF4-FFF2-40B4-BE49-F238E27FC236}">
                <a16:creationId xmlns:a16="http://schemas.microsoft.com/office/drawing/2014/main" id="{7C1E7987-2CEF-06DE-644F-CEDAEF5017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8206" y="369000"/>
            <a:ext cx="8160000"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10713BA-5577-0F10-D493-0717617D19AF}"/>
              </a:ext>
            </a:extLst>
          </p:cNvPr>
          <p:cNvSpPr txBox="1"/>
          <p:nvPr/>
        </p:nvSpPr>
        <p:spPr>
          <a:xfrm>
            <a:off x="1444336" y="3103179"/>
            <a:ext cx="2576945" cy="830997"/>
          </a:xfrm>
          <a:prstGeom prst="rect">
            <a:avLst/>
          </a:prstGeom>
          <a:noFill/>
        </p:spPr>
        <p:txBody>
          <a:bodyPr wrap="square" rtlCol="0">
            <a:spAutoFit/>
          </a:bodyPr>
          <a:lstStyle/>
          <a:p>
            <a:r>
              <a:rPr lang="fr-FR" sz="2400" b="1">
                <a:solidFill>
                  <a:srgbClr val="FFFF00"/>
                </a:solidFill>
              </a:rPr>
              <a:t>Plage du Corréjou.</a:t>
            </a:r>
            <a:endParaRPr lang="fr-FR" sz="2400" b="1" dirty="0">
              <a:solidFill>
                <a:srgbClr val="FFFF00"/>
              </a:solidFill>
            </a:endParaRPr>
          </a:p>
        </p:txBody>
      </p:sp>
    </p:spTree>
    <p:extLst>
      <p:ext uri="{BB962C8B-B14F-4D97-AF65-F5344CB8AC3E}">
        <p14:creationId xmlns:p14="http://schemas.microsoft.com/office/powerpoint/2010/main" val="214553579"/>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D99227A3-EE4C-8BCC-CCCE-3F4FCC6A5320}"/>
            </a:ext>
          </a:extLst>
        </p:cNvPr>
        <p:cNvGrpSpPr/>
        <p:nvPr/>
      </p:nvGrpSpPr>
      <p:grpSpPr>
        <a:xfrm>
          <a:off x="0" y="0"/>
          <a:ext cx="0" cy="0"/>
          <a:chOff x="0" y="0"/>
          <a:chExt cx="0" cy="0"/>
        </a:xfrm>
      </p:grpSpPr>
      <p:pic>
        <p:nvPicPr>
          <p:cNvPr id="3" name="Image 2" descr="Une image contenant plein air, nature, nuage, ciel&#10;&#10;Description générée automatiquement">
            <a:extLst>
              <a:ext uri="{FF2B5EF4-FFF2-40B4-BE49-F238E27FC236}">
                <a16:creationId xmlns:a16="http://schemas.microsoft.com/office/drawing/2014/main" id="{D09D998E-4672-B42A-C0F1-434EFBFFF8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9807" y="369000"/>
            <a:ext cx="8160000"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97B31EB-DA65-B6AB-E862-6338EC9E0504}"/>
              </a:ext>
            </a:extLst>
          </p:cNvPr>
          <p:cNvSpPr txBox="1"/>
          <p:nvPr/>
        </p:nvSpPr>
        <p:spPr>
          <a:xfrm>
            <a:off x="9163349" y="3296150"/>
            <a:ext cx="2784763" cy="461665"/>
          </a:xfrm>
          <a:prstGeom prst="rect">
            <a:avLst/>
          </a:prstGeom>
          <a:noFill/>
        </p:spPr>
        <p:txBody>
          <a:bodyPr wrap="square" rtlCol="0">
            <a:spAutoFit/>
          </a:bodyPr>
          <a:lstStyle/>
          <a:p>
            <a:r>
              <a:rPr lang="fr-FR" sz="2400" b="1" dirty="0">
                <a:solidFill>
                  <a:srgbClr val="FFFF00"/>
                </a:solidFill>
              </a:rPr>
              <a:t>Plage de </a:t>
            </a:r>
            <a:r>
              <a:rPr lang="fr-FR" sz="2400" b="1" dirty="0" err="1">
                <a:solidFill>
                  <a:srgbClr val="FFFF00"/>
                </a:solidFill>
              </a:rPr>
              <a:t>Notinau</a:t>
            </a:r>
            <a:r>
              <a:rPr lang="fr-FR" sz="2400" b="1" dirty="0">
                <a:solidFill>
                  <a:srgbClr val="FFFF00"/>
                </a:solidFill>
              </a:rPr>
              <a:t>.</a:t>
            </a:r>
          </a:p>
        </p:txBody>
      </p:sp>
    </p:spTree>
    <p:extLst>
      <p:ext uri="{BB962C8B-B14F-4D97-AF65-F5344CB8AC3E}">
        <p14:creationId xmlns:p14="http://schemas.microsoft.com/office/powerpoint/2010/main" val="3713951528"/>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a:extLst>
            <a:ext uri="{FF2B5EF4-FFF2-40B4-BE49-F238E27FC236}">
              <a16:creationId xmlns:a16="http://schemas.microsoft.com/office/drawing/2014/main" id="{954954D9-8EFE-662D-1C6C-5A88D87464BC}"/>
            </a:ext>
          </a:extLst>
        </p:cNvPr>
        <p:cNvGrpSpPr/>
        <p:nvPr/>
      </p:nvGrpSpPr>
      <p:grpSpPr>
        <a:xfrm>
          <a:off x="0" y="0"/>
          <a:ext cx="0" cy="0"/>
          <a:chOff x="0" y="0"/>
          <a:chExt cx="0" cy="0"/>
        </a:xfrm>
      </p:grpSpPr>
      <p:pic>
        <p:nvPicPr>
          <p:cNvPr id="3" name="Image 2" descr="Une image contenant plein air, nature, rive, Reliefs côtiers et océaniques&#10;&#10;Description générée automatiquement">
            <a:extLst>
              <a:ext uri="{FF2B5EF4-FFF2-40B4-BE49-F238E27FC236}">
                <a16:creationId xmlns:a16="http://schemas.microsoft.com/office/drawing/2014/main" id="{8E5E56FA-9472-86B5-8C79-AE27A0E86E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72028" y="639000"/>
            <a:ext cx="9920000"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42230D9-237D-F298-2CF1-5CD54856F83A}"/>
              </a:ext>
            </a:extLst>
          </p:cNvPr>
          <p:cNvSpPr txBox="1"/>
          <p:nvPr/>
        </p:nvSpPr>
        <p:spPr>
          <a:xfrm>
            <a:off x="201607" y="2791314"/>
            <a:ext cx="1257300" cy="1569660"/>
          </a:xfrm>
          <a:prstGeom prst="rect">
            <a:avLst/>
          </a:prstGeom>
          <a:noFill/>
        </p:spPr>
        <p:txBody>
          <a:bodyPr wrap="square" rtlCol="0">
            <a:spAutoFit/>
          </a:bodyPr>
          <a:lstStyle/>
          <a:p>
            <a:r>
              <a:rPr lang="fr-FR" sz="2400" b="1" dirty="0">
                <a:solidFill>
                  <a:srgbClr val="FFFF00"/>
                </a:solidFill>
              </a:rPr>
              <a:t>La grève de </a:t>
            </a:r>
            <a:r>
              <a:rPr lang="fr-FR" sz="2400" b="1" dirty="0" err="1">
                <a:solidFill>
                  <a:srgbClr val="FFFF00"/>
                </a:solidFill>
              </a:rPr>
              <a:t>Trez-Rouz</a:t>
            </a:r>
            <a:r>
              <a:rPr lang="fr-FR" sz="2400" b="1" dirty="0">
                <a:solidFill>
                  <a:srgbClr val="FFFF00"/>
                </a:solidFill>
              </a:rPr>
              <a:t>.</a:t>
            </a:r>
          </a:p>
        </p:txBody>
      </p:sp>
    </p:spTree>
    <p:extLst>
      <p:ext uri="{BB962C8B-B14F-4D97-AF65-F5344CB8AC3E}">
        <p14:creationId xmlns:p14="http://schemas.microsoft.com/office/powerpoint/2010/main" val="3441077410"/>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81D02DF-E348-EA84-23C9-84A09EAA79C4}"/>
            </a:ext>
          </a:extLst>
        </p:cNvPr>
        <p:cNvGrpSpPr/>
        <p:nvPr/>
      </p:nvGrpSpPr>
      <p:grpSpPr>
        <a:xfrm>
          <a:off x="0" y="0"/>
          <a:ext cx="0" cy="0"/>
          <a:chOff x="0" y="0"/>
          <a:chExt cx="0" cy="0"/>
        </a:xfrm>
      </p:grpSpPr>
      <p:pic>
        <p:nvPicPr>
          <p:cNvPr id="3" name="Image 2" descr="Une image contenant plein air, bâtiment, ciel, château&#10;&#10;Description générée automatiquement">
            <a:extLst>
              <a:ext uri="{FF2B5EF4-FFF2-40B4-BE49-F238E27FC236}">
                <a16:creationId xmlns:a16="http://schemas.microsoft.com/office/drawing/2014/main" id="{674E4535-32AB-4237-79EF-8CDD2EB213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5214" y="374918"/>
            <a:ext cx="792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AE4371B-4E9C-BAF4-1EF8-EE7DB55926B9}"/>
              </a:ext>
            </a:extLst>
          </p:cNvPr>
          <p:cNvSpPr txBox="1"/>
          <p:nvPr/>
        </p:nvSpPr>
        <p:spPr>
          <a:xfrm>
            <a:off x="9040091" y="2857500"/>
            <a:ext cx="3034145" cy="830997"/>
          </a:xfrm>
          <a:prstGeom prst="rect">
            <a:avLst/>
          </a:prstGeom>
          <a:noFill/>
        </p:spPr>
        <p:txBody>
          <a:bodyPr wrap="square" rtlCol="0">
            <a:spAutoFit/>
          </a:bodyPr>
          <a:lstStyle/>
          <a:p>
            <a:r>
              <a:rPr lang="fr-FR" sz="2400" b="1">
                <a:solidFill>
                  <a:srgbClr val="FFFF00"/>
                </a:solidFill>
              </a:rPr>
              <a:t>La tour de défense du Toulinguet (1812).</a:t>
            </a:r>
            <a:endParaRPr lang="fr-FR" sz="2400" b="1" dirty="0">
              <a:solidFill>
                <a:srgbClr val="FFFF00"/>
              </a:solidFill>
            </a:endParaRPr>
          </a:p>
        </p:txBody>
      </p:sp>
    </p:spTree>
    <p:extLst>
      <p:ext uri="{BB962C8B-B14F-4D97-AF65-F5344CB8AC3E}">
        <p14:creationId xmlns:p14="http://schemas.microsoft.com/office/powerpoint/2010/main" val="2714519209"/>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51F5F7A9-4CEB-239F-DC54-87D747B878AE}"/>
            </a:ext>
          </a:extLst>
        </p:cNvPr>
        <p:cNvGrpSpPr/>
        <p:nvPr/>
      </p:nvGrpSpPr>
      <p:grpSpPr>
        <a:xfrm>
          <a:off x="0" y="0"/>
          <a:ext cx="0" cy="0"/>
          <a:chOff x="0" y="0"/>
          <a:chExt cx="0" cy="0"/>
        </a:xfrm>
      </p:grpSpPr>
      <p:pic>
        <p:nvPicPr>
          <p:cNvPr id="3" name="Image 2" descr="Une image contenant plein air, bâtiment, ciel, plante&#10;&#10;Description générée automatiquement">
            <a:extLst>
              <a:ext uri="{FF2B5EF4-FFF2-40B4-BE49-F238E27FC236}">
                <a16:creationId xmlns:a16="http://schemas.microsoft.com/office/drawing/2014/main" id="{7976C70F-01F7-EAD0-27D8-9AA6AD0051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3310" y="369000"/>
            <a:ext cx="8160000"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870956C-496A-6E21-0F61-AEF1E08704E8}"/>
              </a:ext>
            </a:extLst>
          </p:cNvPr>
          <p:cNvSpPr txBox="1"/>
          <p:nvPr/>
        </p:nvSpPr>
        <p:spPr>
          <a:xfrm>
            <a:off x="412292" y="3102725"/>
            <a:ext cx="2951018" cy="1200329"/>
          </a:xfrm>
          <a:prstGeom prst="rect">
            <a:avLst/>
          </a:prstGeom>
          <a:noFill/>
        </p:spPr>
        <p:txBody>
          <a:bodyPr wrap="square" rtlCol="0">
            <a:spAutoFit/>
          </a:bodyPr>
          <a:lstStyle/>
          <a:p>
            <a:r>
              <a:rPr lang="fr-FR" sz="2400" b="1">
                <a:solidFill>
                  <a:srgbClr val="FFFF00"/>
                </a:solidFill>
              </a:rPr>
              <a:t>Le corps de garde du Petit Gouin (1859).</a:t>
            </a:r>
            <a:endParaRPr lang="fr-FR" sz="2400" b="1" dirty="0">
              <a:solidFill>
                <a:srgbClr val="FFFF00"/>
              </a:solidFill>
            </a:endParaRPr>
          </a:p>
        </p:txBody>
      </p:sp>
    </p:spTree>
    <p:extLst>
      <p:ext uri="{BB962C8B-B14F-4D97-AF65-F5344CB8AC3E}">
        <p14:creationId xmlns:p14="http://schemas.microsoft.com/office/powerpoint/2010/main" val="2886849172"/>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83A4EC50-B5EC-CDDE-EC5B-916489857943}"/>
            </a:ext>
          </a:extLst>
        </p:cNvPr>
        <p:cNvGrpSpPr/>
        <p:nvPr/>
      </p:nvGrpSpPr>
      <p:grpSpPr>
        <a:xfrm>
          <a:off x="0" y="0"/>
          <a:ext cx="0" cy="0"/>
          <a:chOff x="0" y="0"/>
          <a:chExt cx="0" cy="0"/>
        </a:xfrm>
      </p:grpSpPr>
      <p:pic>
        <p:nvPicPr>
          <p:cNvPr id="3" name="Image 2" descr="Une image contenant plein air, herbe, ciel, plante&#10;&#10;Description générée automatiquement">
            <a:extLst>
              <a:ext uri="{FF2B5EF4-FFF2-40B4-BE49-F238E27FC236}">
                <a16:creationId xmlns:a16="http://schemas.microsoft.com/office/drawing/2014/main" id="{6274CB09-9CAB-629A-0A9D-99E0C44A23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6000" y="788725"/>
            <a:ext cx="11340000" cy="5126625"/>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8CC23F6-9BE8-EE85-0794-D46329088F96}"/>
              </a:ext>
            </a:extLst>
          </p:cNvPr>
          <p:cNvSpPr txBox="1"/>
          <p:nvPr/>
        </p:nvSpPr>
        <p:spPr>
          <a:xfrm>
            <a:off x="2286956" y="6153127"/>
            <a:ext cx="8664824" cy="461665"/>
          </a:xfrm>
          <a:prstGeom prst="rect">
            <a:avLst/>
          </a:prstGeom>
          <a:noFill/>
        </p:spPr>
        <p:txBody>
          <a:bodyPr wrap="square" rtlCol="0">
            <a:spAutoFit/>
          </a:bodyPr>
          <a:lstStyle/>
          <a:p>
            <a:r>
              <a:rPr lang="fr-FR" sz="2400" b="1">
                <a:solidFill>
                  <a:srgbClr val="FFFF00"/>
                </a:solidFill>
              </a:rPr>
              <a:t>Le mur d'enceinte de la forteresse du Toulinguet (1893).</a:t>
            </a:r>
            <a:endParaRPr lang="fr-FR" sz="2400" b="1" dirty="0">
              <a:solidFill>
                <a:srgbClr val="FFFF00"/>
              </a:solidFill>
            </a:endParaRPr>
          </a:p>
        </p:txBody>
      </p:sp>
    </p:spTree>
    <p:extLst>
      <p:ext uri="{BB962C8B-B14F-4D97-AF65-F5344CB8AC3E}">
        <p14:creationId xmlns:p14="http://schemas.microsoft.com/office/powerpoint/2010/main" val="1126948004"/>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E90C8417-ED61-509F-FFCE-24551DEC457F}"/>
            </a:ext>
          </a:extLst>
        </p:cNvPr>
        <p:cNvGrpSpPr/>
        <p:nvPr/>
      </p:nvGrpSpPr>
      <p:grpSpPr>
        <a:xfrm>
          <a:off x="0" y="0"/>
          <a:ext cx="0" cy="0"/>
          <a:chOff x="0" y="0"/>
          <a:chExt cx="0" cy="0"/>
        </a:xfrm>
      </p:grpSpPr>
      <p:pic>
        <p:nvPicPr>
          <p:cNvPr id="3" name="Image 2" descr="Une image contenant plein air, ciel, arme, canon&#10;&#10;Description générée automatiquement">
            <a:extLst>
              <a:ext uri="{FF2B5EF4-FFF2-40B4-BE49-F238E27FC236}">
                <a16:creationId xmlns:a16="http://schemas.microsoft.com/office/drawing/2014/main" id="{642FC0EF-2AE9-DC05-1AC9-E0DC31E8E0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4703" y="459000"/>
            <a:ext cx="7920000" cy="5940000"/>
          </a:xfrm>
          <a:prstGeom prst="rect">
            <a:avLst/>
          </a:prstGeom>
          <a:ln w="2286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C278446-E1DF-6539-ACC0-F269D1D2868F}"/>
              </a:ext>
            </a:extLst>
          </p:cNvPr>
          <p:cNvSpPr txBox="1"/>
          <p:nvPr/>
        </p:nvSpPr>
        <p:spPr>
          <a:xfrm>
            <a:off x="9081655" y="2732809"/>
            <a:ext cx="3110345" cy="1569660"/>
          </a:xfrm>
          <a:prstGeom prst="rect">
            <a:avLst/>
          </a:prstGeom>
          <a:noFill/>
        </p:spPr>
        <p:txBody>
          <a:bodyPr wrap="square" rtlCol="0">
            <a:spAutoFit/>
          </a:bodyPr>
          <a:lstStyle/>
          <a:p>
            <a:r>
              <a:rPr lang="fr-FR" sz="2400" b="1"/>
              <a:t>Musée-mémorial de la bataille de l'Atlantique, blockhaus et canon</a:t>
            </a:r>
            <a:endParaRPr lang="fr-FR" sz="2400" b="1" dirty="0"/>
          </a:p>
        </p:txBody>
      </p:sp>
    </p:spTree>
    <p:extLst>
      <p:ext uri="{BB962C8B-B14F-4D97-AF65-F5344CB8AC3E}">
        <p14:creationId xmlns:p14="http://schemas.microsoft.com/office/powerpoint/2010/main" val="3964473190"/>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B47B8E90-DA1C-02E5-F74C-C13782D15C06}"/>
            </a:ext>
          </a:extLst>
        </p:cNvPr>
        <p:cNvGrpSpPr/>
        <p:nvPr/>
      </p:nvGrpSpPr>
      <p:grpSpPr>
        <a:xfrm>
          <a:off x="0" y="0"/>
          <a:ext cx="0" cy="0"/>
          <a:chOff x="0" y="0"/>
          <a:chExt cx="0" cy="0"/>
        </a:xfrm>
      </p:grpSpPr>
      <p:pic>
        <p:nvPicPr>
          <p:cNvPr id="3" name="Image 2" descr="Une image contenant plein air, ciel, eau, érosion&#10;&#10;Description générée automatiquement">
            <a:extLst>
              <a:ext uri="{FF2B5EF4-FFF2-40B4-BE49-F238E27FC236}">
                <a16:creationId xmlns:a16="http://schemas.microsoft.com/office/drawing/2014/main" id="{FFECF38F-ADFE-123E-42A8-2BF090B8F6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48066" y="459000"/>
            <a:ext cx="8913499" cy="5940000"/>
          </a:xfrm>
          <a:prstGeom prst="rect">
            <a:avLst/>
          </a:prstGeom>
          <a:ln w="2286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1AE6C24-D18C-2209-A736-2CBCD497404D}"/>
              </a:ext>
            </a:extLst>
          </p:cNvPr>
          <p:cNvSpPr txBox="1"/>
          <p:nvPr/>
        </p:nvSpPr>
        <p:spPr>
          <a:xfrm>
            <a:off x="266115" y="2464556"/>
            <a:ext cx="2161309" cy="2308324"/>
          </a:xfrm>
          <a:prstGeom prst="rect">
            <a:avLst/>
          </a:prstGeom>
          <a:noFill/>
        </p:spPr>
        <p:txBody>
          <a:bodyPr wrap="square" rtlCol="0">
            <a:spAutoFit/>
          </a:bodyPr>
          <a:lstStyle/>
          <a:p>
            <a:r>
              <a:rPr lang="fr-FR" sz="2400" b="1">
                <a:solidFill>
                  <a:srgbClr val="7030A0"/>
                </a:solidFill>
              </a:rPr>
              <a:t>Musée-mémorial de la bataille de l'Atlantique, blockhaus et canon</a:t>
            </a:r>
            <a:endParaRPr lang="fr-FR" sz="2400" b="1" dirty="0">
              <a:solidFill>
                <a:srgbClr val="7030A0"/>
              </a:solidFill>
            </a:endParaRPr>
          </a:p>
        </p:txBody>
      </p:sp>
    </p:spTree>
    <p:extLst>
      <p:ext uri="{BB962C8B-B14F-4D97-AF65-F5344CB8AC3E}">
        <p14:creationId xmlns:p14="http://schemas.microsoft.com/office/powerpoint/2010/main" val="2280473104"/>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12799771-C685-8967-BDC6-26379887A1C0}"/>
            </a:ext>
          </a:extLst>
        </p:cNvPr>
        <p:cNvGrpSpPr/>
        <p:nvPr/>
      </p:nvGrpSpPr>
      <p:grpSpPr>
        <a:xfrm>
          <a:off x="0" y="0"/>
          <a:ext cx="0" cy="0"/>
          <a:chOff x="0" y="0"/>
          <a:chExt cx="0" cy="0"/>
        </a:xfrm>
      </p:grpSpPr>
      <p:pic>
        <p:nvPicPr>
          <p:cNvPr id="3" name="Image 2" descr="Une image contenant plein air, ciel, herbe, sol&#10;&#10;Description générée automatiquement">
            <a:extLst>
              <a:ext uri="{FF2B5EF4-FFF2-40B4-BE49-F238E27FC236}">
                <a16:creationId xmlns:a16="http://schemas.microsoft.com/office/drawing/2014/main" id="{05005D09-C37C-E29C-B355-EACF4A37B2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5868" y="459000"/>
            <a:ext cx="8913505" cy="5940000"/>
          </a:xfrm>
          <a:prstGeom prst="rect">
            <a:avLst/>
          </a:prstGeom>
          <a:ln w="228600" cap="sq" cmpd="thickThin">
            <a:solidFill>
              <a:schemeClr val="accent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0DAA79B7-D209-45D2-7FEC-8CAD9E709C4E}"/>
              </a:ext>
            </a:extLst>
          </p:cNvPr>
          <p:cNvSpPr txBox="1"/>
          <p:nvPr/>
        </p:nvSpPr>
        <p:spPr>
          <a:xfrm>
            <a:off x="9838399" y="3013501"/>
            <a:ext cx="2195945" cy="830997"/>
          </a:xfrm>
          <a:prstGeom prst="rect">
            <a:avLst/>
          </a:prstGeom>
          <a:noFill/>
        </p:spPr>
        <p:txBody>
          <a:bodyPr wrap="square" rtlCol="0">
            <a:spAutoFit/>
          </a:bodyPr>
          <a:lstStyle/>
          <a:p>
            <a:r>
              <a:rPr lang="fr-FR" sz="2400" b="1" dirty="0">
                <a:solidFill>
                  <a:srgbClr val="7030A0"/>
                </a:solidFill>
              </a:rPr>
              <a:t>La batterie du Grand Gouin</a:t>
            </a:r>
          </a:p>
        </p:txBody>
      </p:sp>
    </p:spTree>
    <p:extLst>
      <p:ext uri="{BB962C8B-B14F-4D97-AF65-F5344CB8AC3E}">
        <p14:creationId xmlns:p14="http://schemas.microsoft.com/office/powerpoint/2010/main" val="63432836"/>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017199C6-DA21-6C85-CCB0-DDB56ADDA4CD}"/>
            </a:ext>
          </a:extLst>
        </p:cNvPr>
        <p:cNvGrpSpPr/>
        <p:nvPr/>
      </p:nvGrpSpPr>
      <p:grpSpPr>
        <a:xfrm>
          <a:off x="0" y="0"/>
          <a:ext cx="0" cy="0"/>
          <a:chOff x="0" y="0"/>
          <a:chExt cx="0" cy="0"/>
        </a:xfrm>
      </p:grpSpPr>
      <p:pic>
        <p:nvPicPr>
          <p:cNvPr id="3" name="Image 2" descr="Une image contenant plein air, ciel, herbe, nature&#10;&#10;Description générée automatiquement">
            <a:extLst>
              <a:ext uri="{FF2B5EF4-FFF2-40B4-BE49-F238E27FC236}">
                <a16:creationId xmlns:a16="http://schemas.microsoft.com/office/drawing/2014/main" id="{73D42387-F435-E60A-683C-0B73427D38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6428" y="378000"/>
            <a:ext cx="8136000" cy="6102000"/>
          </a:xfrm>
          <a:prstGeom prst="rect">
            <a:avLst/>
          </a:prstGeom>
          <a:ln w="2286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BA2E010-CF5B-F824-EFDC-F0865B88C4F1}"/>
              </a:ext>
            </a:extLst>
          </p:cNvPr>
          <p:cNvSpPr txBox="1"/>
          <p:nvPr/>
        </p:nvSpPr>
        <p:spPr>
          <a:xfrm>
            <a:off x="572056" y="1757856"/>
            <a:ext cx="2774372" cy="3785652"/>
          </a:xfrm>
          <a:prstGeom prst="rect">
            <a:avLst/>
          </a:prstGeom>
          <a:noFill/>
        </p:spPr>
        <p:txBody>
          <a:bodyPr wrap="square" rtlCol="0">
            <a:spAutoFit/>
          </a:bodyPr>
          <a:lstStyle/>
          <a:p>
            <a:r>
              <a:rPr lang="fr-FR" sz="2400" b="1">
                <a:solidFill>
                  <a:schemeClr val="bg1"/>
                </a:solidFill>
              </a:rPr>
              <a:t>Trou de bombe provoqué par les bombardements alliés près de la batterie allemande du Grand Gouin pendant la Seconde Guerre mondiale</a:t>
            </a:r>
            <a:endParaRPr lang="fr-FR" sz="2400" b="1" dirty="0">
              <a:solidFill>
                <a:schemeClr val="bg1"/>
              </a:solidFill>
            </a:endParaRPr>
          </a:p>
        </p:txBody>
      </p:sp>
    </p:spTree>
    <p:extLst>
      <p:ext uri="{BB962C8B-B14F-4D97-AF65-F5344CB8AC3E}">
        <p14:creationId xmlns:p14="http://schemas.microsoft.com/office/powerpoint/2010/main" val="1232396578"/>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1179B4E3-282B-DFC8-F549-713243F2C5C0}"/>
            </a:ext>
          </a:extLst>
        </p:cNvPr>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CF410F78-D826-4D83-96B4-4308BCF3B6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2662" y="459000"/>
            <a:ext cx="7920000" cy="5940000"/>
          </a:xfrm>
          <a:prstGeom prst="rect">
            <a:avLst/>
          </a:prstGeom>
          <a:ln w="2286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3F0B381-CC37-1A57-284A-A9BE74D04F4C}"/>
              </a:ext>
            </a:extLst>
          </p:cNvPr>
          <p:cNvSpPr txBox="1"/>
          <p:nvPr/>
        </p:nvSpPr>
        <p:spPr>
          <a:xfrm>
            <a:off x="8890438" y="2905780"/>
            <a:ext cx="2628900" cy="523220"/>
          </a:xfrm>
          <a:prstGeom prst="rect">
            <a:avLst/>
          </a:prstGeom>
          <a:noFill/>
        </p:spPr>
        <p:txBody>
          <a:bodyPr wrap="square" rtlCol="0">
            <a:spAutoFit/>
          </a:bodyPr>
          <a:lstStyle/>
          <a:p>
            <a:r>
              <a:rPr lang="fr-FR" sz="2800" b="1">
                <a:solidFill>
                  <a:schemeClr val="bg1"/>
                </a:solidFill>
              </a:rPr>
              <a:t>Tour Vauban.</a:t>
            </a:r>
            <a:endParaRPr lang="fr-FR" sz="2800" b="1" dirty="0">
              <a:solidFill>
                <a:schemeClr val="bg1"/>
              </a:solidFill>
            </a:endParaRPr>
          </a:p>
        </p:txBody>
      </p:sp>
    </p:spTree>
    <p:extLst>
      <p:ext uri="{BB962C8B-B14F-4D97-AF65-F5344CB8AC3E}">
        <p14:creationId xmlns:p14="http://schemas.microsoft.com/office/powerpoint/2010/main" val="256377701"/>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57CB825E-9810-EEF0-7FCA-02A007A3BDDF}"/>
            </a:ext>
          </a:extLst>
        </p:cNvPr>
        <p:cNvGrpSpPr/>
        <p:nvPr/>
      </p:nvGrpSpPr>
      <p:grpSpPr>
        <a:xfrm>
          <a:off x="0" y="0"/>
          <a:ext cx="0" cy="0"/>
          <a:chOff x="0" y="0"/>
          <a:chExt cx="0" cy="0"/>
        </a:xfrm>
      </p:grpSpPr>
      <p:pic>
        <p:nvPicPr>
          <p:cNvPr id="3" name="Image 2" descr="Une image contenant bâtiment, plein air, ciel, nuage&#10;&#10;Description générée automatiquement">
            <a:extLst>
              <a:ext uri="{FF2B5EF4-FFF2-40B4-BE49-F238E27FC236}">
                <a16:creationId xmlns:a16="http://schemas.microsoft.com/office/drawing/2014/main" id="{A1A3D1E7-DF72-78A1-F10B-FF6555FDB9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73306" y="459000"/>
            <a:ext cx="8495203"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6CD1811-048B-ABFD-99E2-95547245083D}"/>
              </a:ext>
            </a:extLst>
          </p:cNvPr>
          <p:cNvSpPr txBox="1"/>
          <p:nvPr/>
        </p:nvSpPr>
        <p:spPr>
          <a:xfrm>
            <a:off x="623491" y="3429000"/>
            <a:ext cx="2576946" cy="461665"/>
          </a:xfrm>
          <a:prstGeom prst="rect">
            <a:avLst/>
          </a:prstGeom>
          <a:noFill/>
        </p:spPr>
        <p:txBody>
          <a:bodyPr wrap="square" rtlCol="0">
            <a:spAutoFit/>
          </a:bodyPr>
          <a:lstStyle/>
          <a:p>
            <a:r>
              <a:rPr lang="fr-FR" sz="2400" b="1">
                <a:solidFill>
                  <a:srgbClr val="FFFF00"/>
                </a:solidFill>
              </a:rPr>
              <a:t>Tour Vauban.</a:t>
            </a:r>
            <a:endParaRPr lang="fr-FR" sz="2400" b="1" dirty="0">
              <a:solidFill>
                <a:srgbClr val="FFFF00"/>
              </a:solidFill>
            </a:endParaRPr>
          </a:p>
        </p:txBody>
      </p:sp>
    </p:spTree>
    <p:extLst>
      <p:ext uri="{BB962C8B-B14F-4D97-AF65-F5344CB8AC3E}">
        <p14:creationId xmlns:p14="http://schemas.microsoft.com/office/powerpoint/2010/main" val="210901980"/>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5966D39D-134F-6D73-7BE4-91EFCB929E93}"/>
            </a:ext>
          </a:extLst>
        </p:cNvPr>
        <p:cNvGrpSpPr/>
        <p:nvPr/>
      </p:nvGrpSpPr>
      <p:grpSpPr>
        <a:xfrm>
          <a:off x="0" y="0"/>
          <a:ext cx="0" cy="0"/>
          <a:chOff x="0" y="0"/>
          <a:chExt cx="0" cy="0"/>
        </a:xfrm>
      </p:grpSpPr>
      <p:pic>
        <p:nvPicPr>
          <p:cNvPr id="5" name="Image 4" descr="Une image contenant plein air, herbe, ciel, bâtiment&#10;&#10;Description générée automatiquement">
            <a:extLst>
              <a:ext uri="{FF2B5EF4-FFF2-40B4-BE49-F238E27FC236}">
                <a16:creationId xmlns:a16="http://schemas.microsoft.com/office/drawing/2014/main" id="{1427FFB2-3278-3FF2-D564-15A129CA5D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000" y="1407510"/>
            <a:ext cx="11376000" cy="3792000"/>
          </a:xfrm>
          <a:prstGeom prst="rect">
            <a:avLst/>
          </a:prstGeom>
          <a:ln w="2286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E7FF57FE-FC0C-632F-5948-F6B591FF1524}"/>
              </a:ext>
            </a:extLst>
          </p:cNvPr>
          <p:cNvSpPr txBox="1"/>
          <p:nvPr/>
        </p:nvSpPr>
        <p:spPr>
          <a:xfrm>
            <a:off x="2745231" y="5450490"/>
            <a:ext cx="8884227" cy="461665"/>
          </a:xfrm>
          <a:prstGeom prst="rect">
            <a:avLst/>
          </a:prstGeom>
          <a:noFill/>
        </p:spPr>
        <p:txBody>
          <a:bodyPr wrap="square" rtlCol="0">
            <a:spAutoFit/>
          </a:bodyPr>
          <a:lstStyle/>
          <a:p>
            <a:r>
              <a:rPr lang="fr-FR" sz="2400" b="1" dirty="0">
                <a:solidFill>
                  <a:srgbClr val="FFFF00"/>
                </a:solidFill>
              </a:rPr>
              <a:t>Les « Alignements de </a:t>
            </a:r>
            <a:r>
              <a:rPr lang="fr-FR" sz="2400" b="1" dirty="0" err="1">
                <a:solidFill>
                  <a:srgbClr val="FFFF00"/>
                </a:solidFill>
              </a:rPr>
              <a:t>Lagatjar</a:t>
            </a:r>
            <a:r>
              <a:rPr lang="fr-FR" sz="2400" b="1" dirty="0">
                <a:solidFill>
                  <a:srgbClr val="FFFF00"/>
                </a:solidFill>
              </a:rPr>
              <a:t> » - Camaret-sur-Mer</a:t>
            </a:r>
          </a:p>
        </p:txBody>
      </p:sp>
    </p:spTree>
    <p:extLst>
      <p:ext uri="{BB962C8B-B14F-4D97-AF65-F5344CB8AC3E}">
        <p14:creationId xmlns:p14="http://schemas.microsoft.com/office/powerpoint/2010/main" val="4290073776"/>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7420A651-8A0D-A172-D824-2980D54AAB19}"/>
            </a:ext>
          </a:extLst>
        </p:cNvPr>
        <p:cNvGrpSpPr/>
        <p:nvPr/>
      </p:nvGrpSpPr>
      <p:grpSpPr>
        <a:xfrm>
          <a:off x="0" y="0"/>
          <a:ext cx="0" cy="0"/>
          <a:chOff x="0" y="0"/>
          <a:chExt cx="0" cy="0"/>
        </a:xfrm>
      </p:grpSpPr>
      <p:pic>
        <p:nvPicPr>
          <p:cNvPr id="3" name="Image 2" descr="Une image contenant ciel, plein air, nuage, bâtiment&#10;&#10;Description générée automatiquement">
            <a:extLst>
              <a:ext uri="{FF2B5EF4-FFF2-40B4-BE49-F238E27FC236}">
                <a16:creationId xmlns:a16="http://schemas.microsoft.com/office/drawing/2014/main" id="{AAECE919-4DEE-F339-4621-A403424E58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5128" y="459000"/>
            <a:ext cx="8934432"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671307D-5CFC-8E5A-C5C5-7663BA799376}"/>
              </a:ext>
            </a:extLst>
          </p:cNvPr>
          <p:cNvSpPr txBox="1"/>
          <p:nvPr/>
        </p:nvSpPr>
        <p:spPr>
          <a:xfrm>
            <a:off x="9912927" y="2832563"/>
            <a:ext cx="2202873" cy="1200329"/>
          </a:xfrm>
          <a:prstGeom prst="rect">
            <a:avLst/>
          </a:prstGeom>
          <a:noFill/>
        </p:spPr>
        <p:txBody>
          <a:bodyPr wrap="square" rtlCol="0">
            <a:spAutoFit/>
          </a:bodyPr>
          <a:lstStyle/>
          <a:p>
            <a:r>
              <a:rPr lang="fr-FR" sz="2400" b="1">
                <a:solidFill>
                  <a:srgbClr val="FFFF00"/>
                </a:solidFill>
              </a:rPr>
              <a:t>Les ruines du manoir de Cœcilian.</a:t>
            </a:r>
            <a:endParaRPr lang="fr-FR" sz="2400" b="1" dirty="0">
              <a:solidFill>
                <a:srgbClr val="FFFF00"/>
              </a:solidFill>
            </a:endParaRPr>
          </a:p>
        </p:txBody>
      </p:sp>
    </p:spTree>
    <p:extLst>
      <p:ext uri="{BB962C8B-B14F-4D97-AF65-F5344CB8AC3E}">
        <p14:creationId xmlns:p14="http://schemas.microsoft.com/office/powerpoint/2010/main" val="1331773155"/>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7B7F8FEB-61D2-6766-B728-F32A6F0DC047}"/>
            </a:ext>
          </a:extLst>
        </p:cNvPr>
        <p:cNvGrpSpPr/>
        <p:nvPr/>
      </p:nvGrpSpPr>
      <p:grpSpPr>
        <a:xfrm>
          <a:off x="0" y="0"/>
          <a:ext cx="0" cy="0"/>
          <a:chOff x="0" y="0"/>
          <a:chExt cx="0" cy="0"/>
        </a:xfrm>
      </p:grpSpPr>
      <p:pic>
        <p:nvPicPr>
          <p:cNvPr id="3" name="Image 2" descr="Une image contenant plein air, ciel, eau, bateau&#10;&#10;Description générée automatiquement">
            <a:extLst>
              <a:ext uri="{FF2B5EF4-FFF2-40B4-BE49-F238E27FC236}">
                <a16:creationId xmlns:a16="http://schemas.microsoft.com/office/drawing/2014/main" id="{C455D658-6E16-0CCC-9FC0-0034CDE17F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25663" y="661500"/>
            <a:ext cx="7380000" cy="5535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1237278-2CE3-3FF2-3C53-3F956FDBBB33}"/>
              </a:ext>
            </a:extLst>
          </p:cNvPr>
          <p:cNvSpPr txBox="1"/>
          <p:nvPr/>
        </p:nvSpPr>
        <p:spPr>
          <a:xfrm>
            <a:off x="574486" y="2706772"/>
            <a:ext cx="3449782" cy="1938992"/>
          </a:xfrm>
          <a:prstGeom prst="rect">
            <a:avLst/>
          </a:prstGeom>
          <a:noFill/>
        </p:spPr>
        <p:txBody>
          <a:bodyPr wrap="square" rtlCol="0">
            <a:spAutoFit/>
          </a:bodyPr>
          <a:lstStyle/>
          <a:p>
            <a:r>
              <a:rPr lang="fr-FR" sz="2400" b="1">
                <a:solidFill>
                  <a:srgbClr val="FFFF00"/>
                </a:solidFill>
              </a:rPr>
              <a:t>Le port et le « sillon » à l'arrière-plan, avec la tour Vauban et la chapelle Notre-Dame-de-Rocamadour.</a:t>
            </a:r>
            <a:endParaRPr lang="fr-FR" sz="2400" b="1" dirty="0">
              <a:solidFill>
                <a:srgbClr val="FFFF00"/>
              </a:solidFill>
            </a:endParaRPr>
          </a:p>
        </p:txBody>
      </p:sp>
    </p:spTree>
    <p:extLst>
      <p:ext uri="{BB962C8B-B14F-4D97-AF65-F5344CB8AC3E}">
        <p14:creationId xmlns:p14="http://schemas.microsoft.com/office/powerpoint/2010/main" val="996230093"/>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DAE50163-309D-BBFE-C622-8005D63DA8A0}"/>
            </a:ext>
          </a:extLst>
        </p:cNvPr>
        <p:cNvGrpSpPr/>
        <p:nvPr/>
      </p:nvGrpSpPr>
      <p:grpSpPr>
        <a:xfrm>
          <a:off x="0" y="0"/>
          <a:ext cx="0" cy="0"/>
          <a:chOff x="0" y="0"/>
          <a:chExt cx="0" cy="0"/>
        </a:xfrm>
      </p:grpSpPr>
      <p:pic>
        <p:nvPicPr>
          <p:cNvPr id="3" name="Image 2" descr="Une image contenant plein air, ciel, bateau, sol&#10;&#10;Description générée automatiquement">
            <a:extLst>
              <a:ext uri="{FF2B5EF4-FFF2-40B4-BE49-F238E27FC236}">
                <a16:creationId xmlns:a16="http://schemas.microsoft.com/office/drawing/2014/main" id="{9E4C0291-EB21-821F-476F-031B11223B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4392" y="369000"/>
            <a:ext cx="8160000"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F462931-B02D-5567-6C09-D677C8A07356}"/>
              </a:ext>
            </a:extLst>
          </p:cNvPr>
          <p:cNvSpPr txBox="1"/>
          <p:nvPr/>
        </p:nvSpPr>
        <p:spPr>
          <a:xfrm>
            <a:off x="9200135" y="2951018"/>
            <a:ext cx="2857500" cy="830997"/>
          </a:xfrm>
          <a:prstGeom prst="rect">
            <a:avLst/>
          </a:prstGeom>
          <a:noFill/>
        </p:spPr>
        <p:txBody>
          <a:bodyPr wrap="square" rtlCol="0">
            <a:spAutoFit/>
          </a:bodyPr>
          <a:lstStyle/>
          <a:p>
            <a:r>
              <a:rPr lang="fr-FR" sz="2400" b="1" dirty="0">
                <a:solidFill>
                  <a:schemeClr val="bg1"/>
                </a:solidFill>
              </a:rPr>
              <a:t>Le port et épaves de langoustiers</a:t>
            </a:r>
            <a:r>
              <a:rPr lang="fr-FR" sz="2400" b="1" dirty="0"/>
              <a:t>.</a:t>
            </a:r>
          </a:p>
        </p:txBody>
      </p:sp>
    </p:spTree>
    <p:extLst>
      <p:ext uri="{BB962C8B-B14F-4D97-AF65-F5344CB8AC3E}">
        <p14:creationId xmlns:p14="http://schemas.microsoft.com/office/powerpoint/2010/main" val="3285128589"/>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E4432FE3-5246-5E39-215A-29349A35C63C}"/>
            </a:ext>
          </a:extLst>
        </p:cNvPr>
        <p:cNvGrpSpPr/>
        <p:nvPr/>
      </p:nvGrpSpPr>
      <p:grpSpPr>
        <a:xfrm>
          <a:off x="0" y="0"/>
          <a:ext cx="0" cy="0"/>
          <a:chOff x="0" y="0"/>
          <a:chExt cx="0" cy="0"/>
        </a:xfrm>
      </p:grpSpPr>
      <p:pic>
        <p:nvPicPr>
          <p:cNvPr id="3" name="Image 2" descr="Une image contenant plein air, ciel, transport, bateau&#10;&#10;Description générée automatiquement">
            <a:extLst>
              <a:ext uri="{FF2B5EF4-FFF2-40B4-BE49-F238E27FC236}">
                <a16:creationId xmlns:a16="http://schemas.microsoft.com/office/drawing/2014/main" id="{4684F94E-56EA-A51F-5DA0-13CB9B615E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10759" y="369000"/>
            <a:ext cx="8160000"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D656DA9-4D34-57E8-A07E-DDD1F635E48D}"/>
              </a:ext>
            </a:extLst>
          </p:cNvPr>
          <p:cNvSpPr txBox="1"/>
          <p:nvPr/>
        </p:nvSpPr>
        <p:spPr>
          <a:xfrm>
            <a:off x="507184" y="2901213"/>
            <a:ext cx="2712028" cy="1569660"/>
          </a:xfrm>
          <a:prstGeom prst="rect">
            <a:avLst/>
          </a:prstGeom>
          <a:noFill/>
        </p:spPr>
        <p:txBody>
          <a:bodyPr wrap="square" rtlCol="0">
            <a:spAutoFit/>
          </a:bodyPr>
          <a:lstStyle/>
          <a:p>
            <a:r>
              <a:rPr lang="fr-FR" sz="2400" b="1" dirty="0">
                <a:solidFill>
                  <a:srgbClr val="FFFF00"/>
                </a:solidFill>
              </a:rPr>
              <a:t>Carène du langoustier à vivier flottant La Salle</a:t>
            </a:r>
          </a:p>
        </p:txBody>
      </p:sp>
    </p:spTree>
    <p:extLst>
      <p:ext uri="{BB962C8B-B14F-4D97-AF65-F5344CB8AC3E}">
        <p14:creationId xmlns:p14="http://schemas.microsoft.com/office/powerpoint/2010/main" val="1543874997"/>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DA621727-B7CA-9424-0894-3C83356DF73D}"/>
            </a:ext>
          </a:extLst>
        </p:cNvPr>
        <p:cNvGrpSpPr/>
        <p:nvPr/>
      </p:nvGrpSpPr>
      <p:grpSpPr>
        <a:xfrm>
          <a:off x="0" y="0"/>
          <a:ext cx="0" cy="0"/>
          <a:chOff x="0" y="0"/>
          <a:chExt cx="0" cy="0"/>
        </a:xfrm>
      </p:grpSpPr>
      <p:pic>
        <p:nvPicPr>
          <p:cNvPr id="3" name="Image 2" descr="Une image contenant plein air, ciel, bateau, transport&#10;&#10;Description générée automatiquement">
            <a:extLst>
              <a:ext uri="{FF2B5EF4-FFF2-40B4-BE49-F238E27FC236}">
                <a16:creationId xmlns:a16="http://schemas.microsoft.com/office/drawing/2014/main" id="{9237596C-2571-A813-0356-79ED5F4C9B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5386" y="369000"/>
            <a:ext cx="9183604" cy="6120000"/>
          </a:xfrm>
          <a:prstGeom prst="rect">
            <a:avLst/>
          </a:prstGeom>
          <a:ln w="2286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2D13306-3A3A-969E-2BCC-F47D1E8AC5CB}"/>
              </a:ext>
            </a:extLst>
          </p:cNvPr>
          <p:cNvSpPr txBox="1"/>
          <p:nvPr/>
        </p:nvSpPr>
        <p:spPr>
          <a:xfrm>
            <a:off x="10264784" y="2599305"/>
            <a:ext cx="1801091" cy="2308324"/>
          </a:xfrm>
          <a:prstGeom prst="rect">
            <a:avLst/>
          </a:prstGeom>
          <a:noFill/>
        </p:spPr>
        <p:txBody>
          <a:bodyPr wrap="square" rtlCol="0">
            <a:spAutoFit/>
          </a:bodyPr>
          <a:lstStyle/>
          <a:p>
            <a:r>
              <a:rPr lang="fr-FR" sz="2400" b="1">
                <a:solidFill>
                  <a:schemeClr val="bg1"/>
                </a:solidFill>
              </a:rPr>
              <a:t>Chapelle Notre-Dame-de-Rocamadour sur le Sillon</a:t>
            </a:r>
            <a:endParaRPr lang="fr-FR" sz="2400" b="1" dirty="0">
              <a:solidFill>
                <a:schemeClr val="bg1"/>
              </a:solidFill>
            </a:endParaRPr>
          </a:p>
        </p:txBody>
      </p:sp>
    </p:spTree>
    <p:extLst>
      <p:ext uri="{BB962C8B-B14F-4D97-AF65-F5344CB8AC3E}">
        <p14:creationId xmlns:p14="http://schemas.microsoft.com/office/powerpoint/2010/main" val="3472434571"/>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89A99FEC-5CA1-62E6-6064-3F651C96BDF7}"/>
            </a:ext>
          </a:extLst>
        </p:cNvPr>
        <p:cNvGrpSpPr/>
        <p:nvPr/>
      </p:nvGrpSpPr>
      <p:grpSpPr>
        <a:xfrm>
          <a:off x="0" y="0"/>
          <a:ext cx="0" cy="0"/>
          <a:chOff x="0" y="0"/>
          <a:chExt cx="0" cy="0"/>
        </a:xfrm>
      </p:grpSpPr>
      <p:pic>
        <p:nvPicPr>
          <p:cNvPr id="3" name="Image 2" descr="Une image contenant vitrail, fenêtre, bâtiment, église&#10;&#10;Description générée automatiquement">
            <a:extLst>
              <a:ext uri="{FF2B5EF4-FFF2-40B4-BE49-F238E27FC236}">
                <a16:creationId xmlns:a16="http://schemas.microsoft.com/office/drawing/2014/main" id="{116537DA-4954-5A99-C604-7FD80C0148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7284" y="459000"/>
            <a:ext cx="9501031" cy="576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63A5AE3-3ACB-AA69-460B-266E821D815A}"/>
              </a:ext>
            </a:extLst>
          </p:cNvPr>
          <p:cNvSpPr txBox="1"/>
          <p:nvPr/>
        </p:nvSpPr>
        <p:spPr>
          <a:xfrm>
            <a:off x="137874" y="2749650"/>
            <a:ext cx="1451622" cy="1569660"/>
          </a:xfrm>
          <a:prstGeom prst="rect">
            <a:avLst/>
          </a:prstGeom>
          <a:noFill/>
        </p:spPr>
        <p:txBody>
          <a:bodyPr wrap="square" rtlCol="0">
            <a:spAutoFit/>
          </a:bodyPr>
          <a:lstStyle/>
          <a:p>
            <a:r>
              <a:rPr lang="fr-FR" sz="2400" b="1" dirty="0">
                <a:solidFill>
                  <a:srgbClr val="FFFF00"/>
                </a:solidFill>
              </a:rPr>
              <a:t>Vitrail bataille de </a:t>
            </a:r>
            <a:r>
              <a:rPr lang="fr-FR" sz="2400" b="1" dirty="0" err="1">
                <a:solidFill>
                  <a:srgbClr val="FFFF00"/>
                </a:solidFill>
              </a:rPr>
              <a:t>camaret</a:t>
            </a:r>
            <a:endParaRPr lang="fr-FR" sz="2400" b="1" dirty="0">
              <a:solidFill>
                <a:srgbClr val="FFFF00"/>
              </a:solidFill>
            </a:endParaRPr>
          </a:p>
        </p:txBody>
      </p:sp>
    </p:spTree>
    <p:extLst>
      <p:ext uri="{BB962C8B-B14F-4D97-AF65-F5344CB8AC3E}">
        <p14:creationId xmlns:p14="http://schemas.microsoft.com/office/powerpoint/2010/main" val="2110219061"/>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a:extLst>
            <a:ext uri="{FF2B5EF4-FFF2-40B4-BE49-F238E27FC236}">
              <a16:creationId xmlns:a16="http://schemas.microsoft.com/office/drawing/2014/main" id="{67C57FDB-AB9A-FA0F-D06A-44966625F809}"/>
            </a:ext>
          </a:extLst>
        </p:cNvPr>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39152031-8112-D044-44E1-97F07409A1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8000" y="284017"/>
            <a:ext cx="4716000" cy="6289965"/>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CA68006-E57D-DCAC-1B92-18DBD905398C}"/>
              </a:ext>
            </a:extLst>
          </p:cNvPr>
          <p:cNvSpPr txBox="1"/>
          <p:nvPr/>
        </p:nvSpPr>
        <p:spPr>
          <a:xfrm>
            <a:off x="8664108" y="3198166"/>
            <a:ext cx="2763982" cy="461665"/>
          </a:xfrm>
          <a:prstGeom prst="rect">
            <a:avLst/>
          </a:prstGeom>
          <a:noFill/>
        </p:spPr>
        <p:txBody>
          <a:bodyPr wrap="square" rtlCol="0">
            <a:spAutoFit/>
          </a:bodyPr>
          <a:lstStyle/>
          <a:p>
            <a:r>
              <a:rPr lang="fr-FR" sz="2400" b="1">
                <a:solidFill>
                  <a:srgbClr val="FFFF00"/>
                </a:solidFill>
              </a:rPr>
              <a:t>Vue du côté sud.</a:t>
            </a:r>
            <a:endParaRPr lang="fr-FR" sz="2400" b="1" dirty="0">
              <a:solidFill>
                <a:srgbClr val="FFFF00"/>
              </a:solidFill>
            </a:endParaRPr>
          </a:p>
        </p:txBody>
      </p:sp>
    </p:spTree>
    <p:extLst>
      <p:ext uri="{BB962C8B-B14F-4D97-AF65-F5344CB8AC3E}">
        <p14:creationId xmlns:p14="http://schemas.microsoft.com/office/powerpoint/2010/main" val="185311886"/>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A43F2F9E-66C9-50E5-9974-DF9D08BBC99B}"/>
            </a:ext>
          </a:extLst>
        </p:cNvPr>
        <p:cNvGrpSpPr/>
        <p:nvPr/>
      </p:nvGrpSpPr>
      <p:grpSpPr>
        <a:xfrm>
          <a:off x="0" y="0"/>
          <a:ext cx="0" cy="0"/>
          <a:chOff x="0" y="0"/>
          <a:chExt cx="0" cy="0"/>
        </a:xfrm>
      </p:grpSpPr>
      <p:pic>
        <p:nvPicPr>
          <p:cNvPr id="3" name="Image 2" descr="Une image contenant plein air, bâtiment, ciel, lieu de culte&#10;&#10;Description générée automatiquement">
            <a:extLst>
              <a:ext uri="{FF2B5EF4-FFF2-40B4-BE49-F238E27FC236}">
                <a16:creationId xmlns:a16="http://schemas.microsoft.com/office/drawing/2014/main" id="{6CFC986E-4658-9D46-095B-64EDF59AF1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4238" y="279000"/>
            <a:ext cx="4723524" cy="630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6415C92-E954-DBCA-B324-966D1370E205}"/>
              </a:ext>
            </a:extLst>
          </p:cNvPr>
          <p:cNvSpPr txBox="1"/>
          <p:nvPr/>
        </p:nvSpPr>
        <p:spPr>
          <a:xfrm>
            <a:off x="8822716" y="3198167"/>
            <a:ext cx="3210791" cy="461665"/>
          </a:xfrm>
          <a:prstGeom prst="rect">
            <a:avLst/>
          </a:prstGeom>
          <a:noFill/>
        </p:spPr>
        <p:txBody>
          <a:bodyPr wrap="square" rtlCol="0">
            <a:spAutoFit/>
          </a:bodyPr>
          <a:lstStyle/>
          <a:p>
            <a:r>
              <a:rPr lang="fr-FR" sz="2400" b="1">
                <a:solidFill>
                  <a:srgbClr val="FFFF00"/>
                </a:solidFill>
              </a:rPr>
              <a:t>Façade occidentale.</a:t>
            </a:r>
            <a:endParaRPr lang="fr-FR" sz="2400" b="1" dirty="0">
              <a:solidFill>
                <a:srgbClr val="FFFF00"/>
              </a:solidFill>
            </a:endParaRPr>
          </a:p>
        </p:txBody>
      </p:sp>
    </p:spTree>
    <p:extLst>
      <p:ext uri="{BB962C8B-B14F-4D97-AF65-F5344CB8AC3E}">
        <p14:creationId xmlns:p14="http://schemas.microsoft.com/office/powerpoint/2010/main" val="4193508904"/>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62F0F339-8EB0-4816-CDCD-2B0D9FC66623}"/>
            </a:ext>
          </a:extLst>
        </p:cNvPr>
        <p:cNvGrpSpPr/>
        <p:nvPr/>
      </p:nvGrpSpPr>
      <p:grpSpPr>
        <a:xfrm>
          <a:off x="0" y="0"/>
          <a:ext cx="0" cy="0"/>
          <a:chOff x="0" y="0"/>
          <a:chExt cx="0" cy="0"/>
        </a:xfrm>
      </p:grpSpPr>
      <p:pic>
        <p:nvPicPr>
          <p:cNvPr id="3" name="Image 2" descr="Une image contenant plein air, ciel, nature, eau&#10;&#10;Description générée automatiquement">
            <a:extLst>
              <a:ext uri="{FF2B5EF4-FFF2-40B4-BE49-F238E27FC236}">
                <a16:creationId xmlns:a16="http://schemas.microsoft.com/office/drawing/2014/main" id="{58858E6F-4238-A967-D9B3-D75854141E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1110" y="459000"/>
            <a:ext cx="8861526"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6919D52-26A2-A517-0CAB-5788A16DB6D8}"/>
              </a:ext>
            </a:extLst>
          </p:cNvPr>
          <p:cNvSpPr txBox="1"/>
          <p:nvPr/>
        </p:nvSpPr>
        <p:spPr>
          <a:xfrm>
            <a:off x="146382" y="1861192"/>
            <a:ext cx="2348345" cy="3785652"/>
          </a:xfrm>
          <a:prstGeom prst="rect">
            <a:avLst/>
          </a:prstGeom>
          <a:noFill/>
        </p:spPr>
        <p:txBody>
          <a:bodyPr wrap="square" rtlCol="0">
            <a:spAutoFit/>
          </a:bodyPr>
          <a:lstStyle/>
          <a:p>
            <a:r>
              <a:rPr lang="fr-FR" sz="2400" b="1">
                <a:solidFill>
                  <a:srgbClr val="FFFF00"/>
                </a:solidFill>
              </a:rPr>
              <a:t>Camaret : le « Sillon » avec la tour Vauban et la chapelle Notre-Dame-de-Rocamadour ; à l'arrière-plan la pointe du Grand Gouin.</a:t>
            </a:r>
            <a:endParaRPr lang="fr-FR" sz="2400" b="1" dirty="0">
              <a:solidFill>
                <a:srgbClr val="FFFF00"/>
              </a:solidFill>
            </a:endParaRPr>
          </a:p>
        </p:txBody>
      </p:sp>
    </p:spTree>
    <p:extLst>
      <p:ext uri="{BB962C8B-B14F-4D97-AF65-F5344CB8AC3E}">
        <p14:creationId xmlns:p14="http://schemas.microsoft.com/office/powerpoint/2010/main" val="541652202"/>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678C84A8-526D-F77E-C389-D0FB78D85818}"/>
            </a:ext>
          </a:extLst>
        </p:cNvPr>
        <p:cNvGrpSpPr/>
        <p:nvPr/>
      </p:nvGrpSpPr>
      <p:grpSpPr>
        <a:xfrm>
          <a:off x="0" y="0"/>
          <a:ext cx="0" cy="0"/>
          <a:chOff x="0" y="0"/>
          <a:chExt cx="0" cy="0"/>
        </a:xfrm>
      </p:grpSpPr>
      <p:pic>
        <p:nvPicPr>
          <p:cNvPr id="3" name="Image 2" descr="Une image contenant eau, plein air, Reliefs côtiers et océaniques, Photographie aérienne&#10;&#10;Description générée automatiquement">
            <a:extLst>
              <a:ext uri="{FF2B5EF4-FFF2-40B4-BE49-F238E27FC236}">
                <a16:creationId xmlns:a16="http://schemas.microsoft.com/office/drawing/2014/main" id="{AA577DC1-FD17-89AE-FF67-F0F722FDF13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34964" y="1269000"/>
            <a:ext cx="6520754" cy="432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28DD239D-21E6-FF04-39DD-5E2786323EC6}"/>
              </a:ext>
            </a:extLst>
          </p:cNvPr>
          <p:cNvSpPr txBox="1"/>
          <p:nvPr/>
        </p:nvSpPr>
        <p:spPr>
          <a:xfrm>
            <a:off x="2263576" y="191782"/>
            <a:ext cx="7863529" cy="1077218"/>
          </a:xfrm>
          <a:prstGeom prst="rect">
            <a:avLst/>
          </a:prstGeom>
          <a:noFill/>
        </p:spPr>
        <p:txBody>
          <a:bodyPr wrap="square" rtlCol="0">
            <a:spAutoFit/>
          </a:bodyPr>
          <a:lstStyle/>
          <a:p>
            <a:r>
              <a:rPr lang="fr-FR" sz="3200" b="1" dirty="0">
                <a:solidFill>
                  <a:srgbClr val="FFFF00"/>
                </a:solidFill>
              </a:rPr>
              <a:t>Lorient Vous A Présenté La Commune De Camaret –Sur Mer - Finistère</a:t>
            </a:r>
          </a:p>
        </p:txBody>
      </p:sp>
      <p:sp>
        <p:nvSpPr>
          <p:cNvPr id="5" name="ZoneTexte 4">
            <a:extLst>
              <a:ext uri="{FF2B5EF4-FFF2-40B4-BE49-F238E27FC236}">
                <a16:creationId xmlns:a16="http://schemas.microsoft.com/office/drawing/2014/main" id="{C05D0580-7499-A953-8ED2-432B374ADCAB}"/>
              </a:ext>
            </a:extLst>
          </p:cNvPr>
          <p:cNvSpPr txBox="1"/>
          <p:nvPr/>
        </p:nvSpPr>
        <p:spPr>
          <a:xfrm>
            <a:off x="3487314" y="5589000"/>
            <a:ext cx="6639791"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6" name="ZoneTexte 5">
            <a:extLst>
              <a:ext uri="{FF2B5EF4-FFF2-40B4-BE49-F238E27FC236}">
                <a16:creationId xmlns:a16="http://schemas.microsoft.com/office/drawing/2014/main" id="{1EC0860D-1D3D-C4C5-0D21-B306F5DC8979}"/>
              </a:ext>
            </a:extLst>
          </p:cNvPr>
          <p:cNvSpPr txBox="1"/>
          <p:nvPr/>
        </p:nvSpPr>
        <p:spPr>
          <a:xfrm>
            <a:off x="5577769" y="6173775"/>
            <a:ext cx="4686300" cy="584775"/>
          </a:xfrm>
          <a:prstGeom prst="rect">
            <a:avLst/>
          </a:prstGeom>
          <a:noFill/>
        </p:spPr>
        <p:txBody>
          <a:bodyPr wrap="square" rtlCol="0">
            <a:spAutoFit/>
          </a:bodyPr>
          <a:lstStyle/>
          <a:p>
            <a:r>
              <a:rPr lang="fr-FR" sz="3200" b="1" dirty="0">
                <a:solidFill>
                  <a:srgbClr val="FFFF00"/>
                </a:solidFill>
              </a:rPr>
              <a:t>Daniel</a:t>
            </a:r>
          </a:p>
        </p:txBody>
      </p:sp>
      <p:sp>
        <p:nvSpPr>
          <p:cNvPr id="7" name="ZoneTexte 6">
            <a:extLst>
              <a:ext uri="{FF2B5EF4-FFF2-40B4-BE49-F238E27FC236}">
                <a16:creationId xmlns:a16="http://schemas.microsoft.com/office/drawing/2014/main" id="{C1DEEC07-CBF8-26C7-B380-96601F0C63A1}"/>
              </a:ext>
            </a:extLst>
          </p:cNvPr>
          <p:cNvSpPr txBox="1"/>
          <p:nvPr/>
        </p:nvSpPr>
        <p:spPr>
          <a:xfrm>
            <a:off x="4430019" y="1473898"/>
            <a:ext cx="3934572" cy="523220"/>
          </a:xfrm>
          <a:prstGeom prst="rect">
            <a:avLst/>
          </a:prstGeom>
          <a:noFill/>
        </p:spPr>
        <p:txBody>
          <a:bodyPr wrap="square" rtlCol="0">
            <a:spAutoFit/>
          </a:bodyPr>
          <a:lstStyle/>
          <a:p>
            <a:r>
              <a:rPr lang="fr-FR" sz="2800" b="1" dirty="0">
                <a:solidFill>
                  <a:srgbClr val="FFFF00"/>
                </a:solidFill>
              </a:rPr>
              <a:t>Camaret  - Sur - Mer</a:t>
            </a:r>
          </a:p>
        </p:txBody>
      </p:sp>
    </p:spTree>
    <p:extLst>
      <p:ext uri="{BB962C8B-B14F-4D97-AF65-F5344CB8AC3E}">
        <p14:creationId xmlns:p14="http://schemas.microsoft.com/office/powerpoint/2010/main" val="4064828588"/>
      </p:ext>
    </p:extLst>
  </p:cSld>
  <p:clrMapOvr>
    <a:masterClrMapping/>
  </p:clrMapOvr>
  <mc:AlternateContent xmlns:mc="http://schemas.openxmlformats.org/markup-compatibility/2006">
    <mc:Choice xmlns:p14="http://schemas.microsoft.com/office/powerpoint/2010/main" Requires="p14">
      <p:transition spd="slow" p14:dur="5000" advClick="0" advTm="8000">
        <p:fade/>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93</TotalTime>
  <Words>378</Words>
  <Application>Microsoft Office PowerPoint</Application>
  <PresentationFormat>Grand écran</PresentationFormat>
  <Paragraphs>33</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2024-10-18T08:24:00Z</dcterms:created>
  <dcterms:modified xsi:type="dcterms:W3CDTF">2024-10-18T10:10:30Z</dcterms:modified>
</cp:coreProperties>
</file>