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32" r:id="rId1"/>
  </p:sldMasterIdLst>
  <p:notesMasterIdLst>
    <p:notesMasterId r:id="rId25"/>
  </p:notesMasterIdLst>
  <p:sldIdLst>
    <p:sldId id="298" r:id="rId2"/>
    <p:sldId id="258" r:id="rId3"/>
    <p:sldId id="296" r:id="rId4"/>
    <p:sldId id="259" r:id="rId5"/>
    <p:sldId id="260" r:id="rId6"/>
    <p:sldId id="263" r:id="rId7"/>
    <p:sldId id="264" r:id="rId8"/>
    <p:sldId id="265" r:id="rId9"/>
    <p:sldId id="306" r:id="rId10"/>
    <p:sldId id="270" r:id="rId11"/>
    <p:sldId id="271" r:id="rId12"/>
    <p:sldId id="273" r:id="rId13"/>
    <p:sldId id="272" r:id="rId14"/>
    <p:sldId id="292" r:id="rId15"/>
    <p:sldId id="291" r:id="rId16"/>
    <p:sldId id="276" r:id="rId17"/>
    <p:sldId id="324" r:id="rId18"/>
    <p:sldId id="299" r:id="rId19"/>
    <p:sldId id="320" r:id="rId20"/>
    <p:sldId id="308" r:id="rId21"/>
    <p:sldId id="268" r:id="rId22"/>
    <p:sldId id="318" r:id="rId23"/>
    <p:sldId id="288" r:id="rId24"/>
  </p:sldIdLst>
  <p:sldSz cx="6119813" cy="3441700"/>
  <p:notesSz cx="6858000" cy="9144000"/>
  <p:embeddedFontLst>
    <p:embeddedFont>
      <p:font typeface="Algerian" panose="04020705040A02060702" pitchFamily="82" charset="0"/>
      <p:regular r:id="rId26"/>
    </p:embeddedFont>
    <p:embeddedFont>
      <p:font typeface="Andy" panose="03080602030302030203" pitchFamily="66" charset="0"/>
      <p:bold r:id="rId27"/>
    </p:embeddedFont>
    <p:embeddedFont>
      <p:font typeface="Aria Script SSi" panose="02020500000000000000" pitchFamily="18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  <p:embeddedFont>
      <p:font typeface="Script MT Bold" panose="03040602040607080904" pitchFamily="66" charset="0"/>
      <p:bold r:id="rId35"/>
    </p:embeddedFont>
    <p:embeddedFont>
      <p:font typeface="Script12 BT" panose="03080709030305060304" pitchFamily="65" charset="0"/>
      <p:regular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WmH/tmOECOg81oOGEbT2w==" hashData="+ug1/0xKJbcfD7EImjttnw0kr0j+DeuDg2o/jvQ6SWZcFEY7iM4PxVHqEObwrw2riXkWD5836NBu2XhbMDkw/Q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40" autoAdjust="0"/>
    <p:restoredTop sz="94660"/>
  </p:normalViewPr>
  <p:slideViewPr>
    <p:cSldViewPr snapToGrid="0">
      <p:cViewPr>
        <p:scale>
          <a:sx n="130" d="100"/>
          <a:sy n="130" d="100"/>
        </p:scale>
        <p:origin x="456" y="418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260"/>
            <a:ext cx="4589860" cy="1198221"/>
          </a:xfrm>
        </p:spPr>
        <p:txBody>
          <a:bodyPr anchor="b"/>
          <a:lstStyle>
            <a:lvl1pPr algn="ctr"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7690"/>
            <a:ext cx="4589860" cy="830947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469" indent="0" algn="ctr">
              <a:buNone/>
              <a:defRPr sz="1004"/>
            </a:lvl2pPr>
            <a:lvl3pPr marL="458937" indent="0" algn="ctr">
              <a:buNone/>
              <a:defRPr sz="903"/>
            </a:lvl3pPr>
            <a:lvl4pPr marL="688406" indent="0" algn="ctr">
              <a:buNone/>
              <a:defRPr sz="803"/>
            </a:lvl4pPr>
            <a:lvl5pPr marL="917875" indent="0" algn="ctr">
              <a:buNone/>
              <a:defRPr sz="803"/>
            </a:lvl5pPr>
            <a:lvl6pPr marL="1147343" indent="0" algn="ctr">
              <a:buNone/>
              <a:defRPr sz="803"/>
            </a:lvl6pPr>
            <a:lvl7pPr marL="1376812" indent="0" algn="ctr">
              <a:buNone/>
              <a:defRPr sz="803"/>
            </a:lvl7pPr>
            <a:lvl8pPr marL="1606281" indent="0" algn="ctr">
              <a:buNone/>
              <a:defRPr sz="803"/>
            </a:lvl8pPr>
            <a:lvl9pPr marL="1835749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3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3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036"/>
            <a:ext cx="5278339" cy="1431651"/>
          </a:xfrm>
        </p:spPr>
        <p:txBody>
          <a:bodyPr anchor="b"/>
          <a:lstStyle>
            <a:lvl1pPr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3231"/>
            <a:ext cx="5278339" cy="752872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469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8937" indent="0">
              <a:buNone/>
              <a:defRPr sz="903">
                <a:solidFill>
                  <a:schemeClr val="tx1">
                    <a:tint val="75000"/>
                  </a:schemeClr>
                </a:solidFill>
              </a:defRPr>
            </a:lvl3pPr>
            <a:lvl4pPr marL="68840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787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3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681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28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5749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9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2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239"/>
            <a:ext cx="5278339" cy="6652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3695"/>
            <a:ext cx="258896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7177"/>
            <a:ext cx="258896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3695"/>
            <a:ext cx="260171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7177"/>
            <a:ext cx="260171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47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2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76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541"/>
            <a:ext cx="3098155" cy="2445838"/>
          </a:xfrm>
        </p:spPr>
        <p:txBody>
          <a:bodyPr/>
          <a:lstStyle>
            <a:lvl1pPr>
              <a:defRPr sz="1606"/>
            </a:lvl1pPr>
            <a:lvl2pPr>
              <a:defRPr sz="1405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9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541"/>
            <a:ext cx="3098155" cy="2445838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469" indent="0">
              <a:buNone/>
              <a:defRPr sz="1405"/>
            </a:lvl2pPr>
            <a:lvl3pPr marL="458937" indent="0">
              <a:buNone/>
              <a:defRPr sz="1205"/>
            </a:lvl3pPr>
            <a:lvl4pPr marL="688406" indent="0">
              <a:buNone/>
              <a:defRPr sz="1004"/>
            </a:lvl4pPr>
            <a:lvl5pPr marL="917875" indent="0">
              <a:buNone/>
              <a:defRPr sz="1004"/>
            </a:lvl5pPr>
            <a:lvl6pPr marL="1147343" indent="0">
              <a:buNone/>
              <a:defRPr sz="1004"/>
            </a:lvl6pPr>
            <a:lvl7pPr marL="1376812" indent="0">
              <a:buNone/>
              <a:defRPr sz="1004"/>
            </a:lvl7pPr>
            <a:lvl8pPr marL="1606281" indent="0">
              <a:buNone/>
              <a:defRPr sz="1004"/>
            </a:lvl8pPr>
            <a:lvl9pPr marL="1835749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238"/>
            <a:ext cx="1319585" cy="291668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238"/>
            <a:ext cx="3882256" cy="291668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32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239"/>
            <a:ext cx="5278339" cy="665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6193"/>
            <a:ext cx="5278339" cy="2183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89946"/>
            <a:ext cx="2065437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45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xStyles>
    <p:titleStyle>
      <a:lvl1pPr algn="l" defTabSz="458937" rtl="0" eaLnBrk="1" latinLnBrk="0" hangingPunct="1">
        <a:lnSpc>
          <a:spcPct val="90000"/>
        </a:lnSpc>
        <a:spcBef>
          <a:spcPct val="0"/>
        </a:spcBef>
        <a:buNone/>
        <a:defRPr sz="22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34" indent="-114734" algn="l" defTabSz="458937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5" kern="1200">
          <a:solidFill>
            <a:schemeClr val="tx1"/>
          </a:solidFill>
          <a:latin typeface="+mn-lt"/>
          <a:ea typeface="+mn-ea"/>
          <a:cs typeface="+mn-cs"/>
        </a:defRPr>
      </a:lvl1pPr>
      <a:lvl2pPr marL="344203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672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140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1032609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262078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491546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721015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950484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1pPr>
      <a:lvl2pPr marL="22946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2pPr>
      <a:lvl3pPr marL="458937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3pPr>
      <a:lvl4pPr marL="688406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917875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147343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376812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606281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83574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5" Type="http://schemas.openxmlformats.org/officeDocument/2006/relationships/image" Target="../media/image49.gif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4" descr="FOND OR 5">
            <a:extLst>
              <a:ext uri="{FF2B5EF4-FFF2-40B4-BE49-F238E27FC236}">
                <a16:creationId xmlns:a16="http://schemas.microsoft.com/office/drawing/2014/main" id="{43803F5E-DBF5-42EE-828B-0353F27C7D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2000" y="396000"/>
            <a:ext cx="4680000" cy="2268000"/>
          </a:xfrm>
          <a:prstGeom prst="rect">
            <a:avLst/>
          </a:prstGeom>
        </p:spPr>
        <p:txBody>
          <a:bodyPr wrap="none" fromWordArt="1">
            <a:prstTxWarp prst="textArchUp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Script MT Bold" panose="03040602040607080904" pitchFamily="66" charset="0"/>
              </a:rPr>
              <a:t> Cité médiévale de Pérouges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2650" y="3047349"/>
            <a:ext cx="1620000" cy="399741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999" b="1" dirty="0">
                <a:solidFill>
                  <a:srgbClr val="FFFF00"/>
                </a:solidFill>
                <a:latin typeface="Andy" panose="03080602030302030203" pitchFamily="66" charset="0"/>
              </a:rPr>
              <a:t>Musique : Tristesse de Chopin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9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:sndAc>
          <p:stSnd>
            <p:snd r:embed="rId3" name="Frédéric-Chopin-Chopin-Etude-Op.-10-No.-3-_Tristesse__2.wav"/>
          </p:stSnd>
        </p:sndAc>
      </p:transition>
    </mc:Choice>
    <mc:Fallback>
      <p:transition spd="slow" advClick="0" advTm="12000">
        <p:sndAc>
          <p:stSnd>
            <p:snd r:embed="rId3" name="Frédéric-Chopin-Chopin-Etude-Op.-10-No.-3-_Tristesse__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0"/>
                            </p:stCondLst>
                            <p:childTnLst>
                              <p:par>
                                <p:cTn id="1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9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596446" y="148568"/>
            <a:ext cx="3058562" cy="236790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821610" y="1603740"/>
            <a:ext cx="2242946" cy="166600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064556" y="1603740"/>
            <a:ext cx="2242946" cy="166600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2124000" y="1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Pérouges vu coté sud</a:t>
            </a:r>
          </a:p>
        </p:txBody>
      </p:sp>
      <p:sp>
        <p:nvSpPr>
          <p:cNvPr id="8" name="Oval 6" descr="web coucher4">
            <a:extLst>
              <a:ext uri="{FF2B5EF4-FFF2-40B4-BE49-F238E27FC236}">
                <a16:creationId xmlns:a16="http://schemas.microsoft.com/office/drawing/2014/main" id="{4BB98A26-1144-47C5-A4A4-DF1F69714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610" y="1581708"/>
            <a:ext cx="2242946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7" descr="web coucher4">
            <a:extLst>
              <a:ext uri="{FF2B5EF4-FFF2-40B4-BE49-F238E27FC236}">
                <a16:creationId xmlns:a16="http://schemas.microsoft.com/office/drawing/2014/main" id="{92030F59-8C00-4BE5-8812-69A5C84B4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4556" y="1581708"/>
            <a:ext cx="2242946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2630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2456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89782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44000" y="1"/>
            <a:ext cx="216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Le ruisseau de </a:t>
            </a:r>
            <a:r>
              <a:rPr lang="fr-FR" sz="1200" b="1" dirty="0" err="1">
                <a:latin typeface="Script12 BT" pitchFamily="65" charset="0"/>
              </a:rPr>
              <a:t>Longevent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2834" y="2116071"/>
            <a:ext cx="767024" cy="897796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8690" y="2352346"/>
            <a:ext cx="882036" cy="825591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145" y="1736825"/>
            <a:ext cx="958991" cy="1005152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4919" y="500040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5832" y="1182175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3933" y="213126"/>
            <a:ext cx="767870" cy="86169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9" name="ZoneTexte 8"/>
          <p:cNvSpPr txBox="1"/>
          <p:nvPr/>
        </p:nvSpPr>
        <p:spPr>
          <a:xfrm>
            <a:off x="2124000" y="0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es-ES" sz="1200" b="1" dirty="0">
                <a:latin typeface="Script12 BT" panose="03080709030305060304" pitchFamily="65" charset="0"/>
              </a:rPr>
              <a:t>La porte </a:t>
            </a:r>
            <a:r>
              <a:rPr lang="es-ES" sz="1200" b="1" dirty="0" err="1">
                <a:latin typeface="Script12 BT" panose="03080709030305060304" pitchFamily="65" charset="0"/>
              </a:rPr>
              <a:t>d’en</a:t>
            </a:r>
            <a:r>
              <a:rPr lang="es-ES" sz="1200" b="1" dirty="0">
                <a:latin typeface="Script12 BT" panose="03080709030305060304" pitchFamily="65" charset="0"/>
              </a:rPr>
              <a:t> </a:t>
            </a:r>
            <a:r>
              <a:rPr lang="es-ES" sz="1200" b="1" dirty="0" err="1">
                <a:latin typeface="Script12 BT" panose="03080709030305060304" pitchFamily="65" charset="0"/>
              </a:rPr>
              <a:t>haut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5998" y="177461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9" name="Cœur 8"/>
          <p:cNvSpPr/>
          <p:nvPr/>
        </p:nvSpPr>
        <p:spPr>
          <a:xfrm rot="17959409">
            <a:off x="530851" y="204001"/>
            <a:ext cx="1511698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0" name="Cœur 9"/>
          <p:cNvSpPr/>
          <p:nvPr/>
        </p:nvSpPr>
        <p:spPr>
          <a:xfrm rot="7093308">
            <a:off x="4072797" y="177693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2931" y="245801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2" name="Cœur 11"/>
          <p:cNvSpPr/>
          <p:nvPr/>
        </p:nvSpPr>
        <p:spPr>
          <a:xfrm>
            <a:off x="2512573" y="27656"/>
            <a:ext cx="1094668" cy="1445568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3" name="Cœur 12"/>
          <p:cNvSpPr/>
          <p:nvPr/>
        </p:nvSpPr>
        <p:spPr>
          <a:xfrm flipV="1">
            <a:off x="2512573" y="1999114"/>
            <a:ext cx="1094668" cy="1446729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088000" y="1"/>
            <a:ext cx="1800000" cy="42378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porte</a:t>
            </a:r>
          </a:p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d’en bas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767" y="239138"/>
            <a:ext cx="1679008" cy="219271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7528" y="1291988"/>
            <a:ext cx="1483654" cy="1974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576" y="1554959"/>
            <a:ext cx="1365754" cy="153432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11" name="ZoneTexte 10"/>
          <p:cNvSpPr txBox="1"/>
          <p:nvPr/>
        </p:nvSpPr>
        <p:spPr>
          <a:xfrm>
            <a:off x="2304000" y="1"/>
            <a:ext cx="14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tour de guet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4215E-6 4.87085E-6 C 0.01505 0.03182 0.0371 0.06549 0.055 0.07887 C 0.08197 0.10009 0.10791 0.10793 0.1131 0.09732 C 0.11699 0.08671 0.09909 0.05996 0.07212 0.03874 C 0.05396 0.02536 0.02101 0.01614 -0.00804 0.01476 C -0.03605 0.01614 -0.07004 0.02536 -0.08794 0.03874 C -0.11491 0.05996 -0.13307 0.08671 -0.12788 0.09732 C -0.12295 0.10793 -0.09701 0.10009 -0.07107 0.07887 C -0.05292 0.06549 -0.03009 0.03182 -0.01608 4.87085E-6 C -0.00104 -0.03322 0.00908 -0.0775 0.00908 -0.10517 C 0.00908 -0.14807 0.00208 -0.18128 -0.00804 -0.18128 C -0.01712 -0.18128 -0.0249 -0.14807 -0.0249 -0.10517 C -0.0249 -0.0775 -0.01401 -0.03322 -2.54215E-6 4.87085E-6 Z " pathEditMode="relative" rAng="0" ptsTypes="AAAAAAAAAAAAA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24254E-6 -3.69004E-7 C 0.01505 0.03183 0.0371 0.0655 0.055 0.07887 C 0.08197 0.10009 0.10792 0.10793 0.1131 0.09733 C 0.11699 0.08672 0.0991 0.05996 0.07212 0.03875 C 0.05396 0.02537 0.02101 0.01614 -0.00804 0.01476 C -0.03605 0.01614 -0.07004 0.02537 -0.08793 0.03875 C -0.11491 0.05996 -0.13307 0.08672 -0.12788 0.09733 C -0.12295 0.10793 -0.09701 0.10009 -0.07107 0.07887 C -0.05292 0.0655 -0.03009 0.03183 -0.01608 -3.69004E-7 C -0.00103 -0.03321 0.00908 -0.07749 0.00908 -0.10517 C 0.00908 -0.14806 0.00208 -0.18127 -0.00804 -0.18127 C -0.01712 -0.18127 -0.0249 -0.14806 -0.0249 -0.10517 C -0.0249 -0.07749 -0.014 -0.03321 -3.24254E-6 -3.69004E-7 Z " pathEditMode="relative" rAng="0" ptsTypes="AAAAAAAAAAAAA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31777E-7 4.50185E-6 C 0.01505 0.03182 0.0371 0.06549 0.05499 0.07887 C 0.08197 0.10009 0.10791 0.10793 0.1131 0.09732 C 0.11699 0.08671 0.09909 0.05996 0.07211 0.03874 C 0.05396 0.02536 0.02101 0.01614 -0.00804 0.01476 C -0.03606 0.01614 -0.07004 0.02536 -0.08794 0.03874 C -0.11492 0.05996 -0.13307 0.08671 -0.12789 0.09732 C -0.12296 0.10793 -0.09702 0.10009 -0.07108 0.07887 C -0.05292 0.06549 -0.03009 0.03182 -0.01608 4.50185E-6 C -0.00104 -0.03321 0.00908 -0.0775 0.00908 -0.10517 C 0.00908 -0.14807 0.00208 -0.18128 -0.00804 -0.18128 C -0.01712 -0.18128 -0.0249 -0.14807 -0.0249 -0.10517 C -0.0249 -0.0775 -0.01401 -0.03321 -5.31777E-7 4.50185E-6 Z " pathEditMode="relative" rAng="0" ptsTypes="AAAAAAAAAAAAA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413016" y="411891"/>
            <a:ext cx="3082508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878303" y="539198"/>
            <a:ext cx="3764895" cy="254424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94452" y="853059"/>
            <a:ext cx="3294284" cy="18087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1291238" y="0"/>
            <a:ext cx="1822071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maison </a:t>
            </a:r>
            <a:r>
              <a:rPr lang="fr-FR" sz="12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Valensot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 flipH="1">
            <a:off x="1272808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 flipH="1">
            <a:off x="1543604" y="78930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 flipH="1">
            <a:off x="582740" y="1129695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 flipH="1">
            <a:off x="1847866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 flipH="1">
            <a:off x="888872" y="156006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 flipH="1">
            <a:off x="1694798" y="166837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9" name="ZoneTexte 8"/>
          <p:cNvSpPr txBox="1"/>
          <p:nvPr/>
        </p:nvSpPr>
        <p:spPr>
          <a:xfrm>
            <a:off x="1404000" y="1"/>
            <a:ext cx="2908457" cy="239115"/>
          </a:xfrm>
          <a:prstGeom prst="rect">
            <a:avLst/>
          </a:prstGeom>
          <a:noFill/>
        </p:spPr>
        <p:txBody>
          <a:bodyPr wrap="square" lIns="53922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Ancienne maison Carrière, Rue Rondes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9115" y="1432130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410" y="1685478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124" y="600386"/>
            <a:ext cx="1300791" cy="9751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304000" y="1"/>
            <a:ext cx="144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L’école primaire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8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3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1" animBg="1"/>
      <p:bldP spid="17414" grpId="2" animBg="1"/>
      <p:bldP spid="17415" grpId="0" animBg="1"/>
      <p:bldP spid="17415" grpId="1" animBg="1"/>
      <p:bldP spid="17416" grpId="0" animBg="1"/>
      <p:bldP spid="17416" grpId="1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4200" y="54614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Ellipse 5"/>
          <p:cNvSpPr/>
          <p:nvPr/>
        </p:nvSpPr>
        <p:spPr>
          <a:xfrm>
            <a:off x="3735520" y="36867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Ellipse 6"/>
          <p:cNvSpPr/>
          <p:nvPr/>
        </p:nvSpPr>
        <p:spPr>
          <a:xfrm>
            <a:off x="2262770" y="1422850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8" name="ZoneTexte 7"/>
          <p:cNvSpPr txBox="1"/>
          <p:nvPr/>
        </p:nvSpPr>
        <p:spPr>
          <a:xfrm>
            <a:off x="1764000" y="1"/>
            <a:ext cx="25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Église Sainte-Marie-Madeleine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4171" y="-46244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848" y="318987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182" y="634733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8" name="ZoneTexte 7"/>
          <p:cNvSpPr txBox="1"/>
          <p:nvPr/>
        </p:nvSpPr>
        <p:spPr>
          <a:xfrm>
            <a:off x="1764000" y="1"/>
            <a:ext cx="25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Hostellerie Vieux Pérouges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9587" y="870341"/>
            <a:ext cx="2778509" cy="156390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829" y="902072"/>
            <a:ext cx="2778509" cy="156390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48501" y="-28456"/>
            <a:ext cx="3240000" cy="239115"/>
          </a:xfrm>
          <a:prstGeom prst="rect">
            <a:avLst/>
          </a:prstGeom>
          <a:noFill/>
        </p:spPr>
        <p:txBody>
          <a:bodyPr wrap="square" lIns="53922" tIns="26961" rIns="53922" bIns="26961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maison du bel oiseau, rue du Prince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1716980" y="320479"/>
            <a:ext cx="1841873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675973" y="427835"/>
            <a:ext cx="1802972" cy="1819343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640869" y="1397833"/>
            <a:ext cx="1726017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790985" y="1511581"/>
            <a:ext cx="1802972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9" name="ZoneTexte 8"/>
          <p:cNvSpPr txBox="1"/>
          <p:nvPr/>
        </p:nvSpPr>
        <p:spPr>
          <a:xfrm>
            <a:off x="1800000" y="1"/>
            <a:ext cx="2520000" cy="239115"/>
          </a:xfrm>
          <a:prstGeom prst="rect">
            <a:avLst/>
          </a:prstGeom>
          <a:noFill/>
        </p:spPr>
        <p:txBody>
          <a:bodyPr wrap="square" lIns="53922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place de la Halle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5288" y="63133"/>
            <a:ext cx="1482793" cy="3289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2160" y="449501"/>
            <a:ext cx="1327889" cy="26751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4542" y="668002"/>
            <a:ext cx="1170401" cy="223718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" name="ZoneTexte 6"/>
          <p:cNvSpPr txBox="1"/>
          <p:nvPr/>
        </p:nvSpPr>
        <p:spPr>
          <a:xfrm>
            <a:off x="1584000" y="1"/>
            <a:ext cx="28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tilleul de la Place de la Halle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 flipH="1">
            <a:off x="764604" y="536321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 flipH="1">
            <a:off x="1794843" y="799680"/>
            <a:ext cx="2062313" cy="19746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 flipH="1">
            <a:off x="1279521" y="254395"/>
            <a:ext cx="3326347" cy="28493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 flipH="1">
            <a:off x="2591058" y="1545665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 flipH="1">
            <a:off x="3293895" y="1940124"/>
            <a:ext cx="1405513" cy="122861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8" name="ZoneTexte 7"/>
          <p:cNvSpPr txBox="1"/>
          <p:nvPr/>
        </p:nvSpPr>
        <p:spPr>
          <a:xfrm>
            <a:off x="2304000" y="1"/>
            <a:ext cx="14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maison Berges</a:t>
            </a:r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 flipH="1">
            <a:off x="764604" y="537685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 flipH="1">
            <a:off x="2591058" y="1547029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  <p:bldP spid="9" grpId="0" animBg="1"/>
      <p:bldP spid="9" grpId="1" animBg="1"/>
      <p:bldP spid="10" grpId="0" animBg="1"/>
      <p:bldP spid="1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154943" y="2051471"/>
            <a:ext cx="1278432" cy="71957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0588" y="360000"/>
            <a:ext cx="1440000" cy="144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3955" y="687436"/>
            <a:ext cx="1278432" cy="71957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904965" y="1728000"/>
            <a:ext cx="1440000" cy="144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 flipH="1">
            <a:off x="2124000" y="1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maison Escoffier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0285" y="565013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0285" y="565015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988" y="1132463"/>
            <a:ext cx="1589621" cy="119121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24000" y="1"/>
            <a:ext cx="180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La maison Vernay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27588" y="476853"/>
            <a:ext cx="1680870" cy="946089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81525" y="1963036"/>
            <a:ext cx="1710723" cy="962892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078435" y="1902132"/>
            <a:ext cx="1810070" cy="1018810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31852" y="455753"/>
            <a:ext cx="1810070" cy="1018810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44000" y="-36000"/>
            <a:ext cx="2150018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La maison Jourdan-</a:t>
            </a:r>
            <a:r>
              <a:rPr lang="fr-FR" sz="1200" b="1" dirty="0" err="1">
                <a:latin typeface="Script12 BT" pitchFamily="65" charset="0"/>
              </a:rPr>
              <a:t>Guedon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spect="1" noChangeArrowheads="1"/>
          </p:cNvSpPr>
          <p:nvPr/>
        </p:nvSpPr>
        <p:spPr bwMode="auto">
          <a:xfrm>
            <a:off x="2096791" y="338472"/>
            <a:ext cx="2938195" cy="2698133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448000" y="0"/>
            <a:ext cx="180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15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fr-BE" sz="1200" b="1" dirty="0">
                <a:latin typeface="Script12 BT" pitchFamily="65" charset="0"/>
              </a:rPr>
              <a:t>L’</a:t>
            </a:r>
            <a:r>
              <a:rPr lang="fr-BE" sz="1200" b="1" dirty="0" err="1">
                <a:latin typeface="Script12 BT" pitchFamily="65" charset="0"/>
              </a:rPr>
              <a:t>Ostellerie</a:t>
            </a:r>
            <a:r>
              <a:rPr lang="fr-BE" sz="1200" b="1" dirty="0">
                <a:latin typeface="Script12 BT" pitchFamily="65" charset="0"/>
              </a:rPr>
              <a:t> 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2250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538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30825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8863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3150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7439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303999" y="1"/>
            <a:ext cx="1457509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15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BE" sz="1200" b="1" dirty="0">
                <a:latin typeface="Script12 BT" pitchFamily="65" charset="0"/>
              </a:rPr>
              <a:t>Place du tilleul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 flipH="1">
            <a:off x="30647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 flipH="1">
            <a:off x="398290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 flipH="1">
            <a:off x="2189202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-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428584" y="1"/>
            <a:ext cx="1305218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15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latin typeface="Script12 BT" pitchFamily="65" charset="0"/>
              </a:rPr>
              <a:t>Rue des Rondes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2" y="567954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3" y="558385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268000" y="1"/>
            <a:ext cx="2160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bg1"/>
                </a:solidFill>
                <a:latin typeface="Script12 BT" pitchFamily="65" charset="0"/>
              </a:rPr>
              <a:t>Rue et Place de la Halle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94"/>
            <a:ext cx="6120000" cy="3456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493" y="107902"/>
            <a:ext cx="3237014" cy="323743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829" y="3201048"/>
            <a:ext cx="1798341" cy="26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32" tIns="22817" rIns="45632" bIns="22817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7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829" y="791271"/>
            <a:ext cx="1798341" cy="1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1327" y="-359667"/>
            <a:ext cx="2877346" cy="1588797"/>
          </a:xfrm>
          <a:prstGeom prst="rect">
            <a:avLst/>
          </a:prstGeom>
          <a:noFill/>
        </p:spPr>
        <p:txBody>
          <a:bodyPr wrap="square" lIns="45632" tIns="22817" rIns="45632" bIns="22817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25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2143</TotalTime>
  <Words>109</Words>
  <Application>Microsoft Office PowerPoint</Application>
  <PresentationFormat>Personnalisé</PresentationFormat>
  <Paragraphs>31</Paragraphs>
  <Slides>23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2" baseType="lpstr">
      <vt:lpstr>Script12 BT</vt:lpstr>
      <vt:lpstr>Algerian</vt:lpstr>
      <vt:lpstr>Calibri Light</vt:lpstr>
      <vt:lpstr>Andy</vt:lpstr>
      <vt:lpstr>Arial</vt:lpstr>
      <vt:lpstr>Calibri</vt:lpstr>
      <vt:lpstr>Script MT Bold</vt:lpstr>
      <vt:lpstr>Aria Script SSi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272</cp:revision>
  <dcterms:created xsi:type="dcterms:W3CDTF">2016-02-24T09:25:33Z</dcterms:created>
  <dcterms:modified xsi:type="dcterms:W3CDTF">2024-05-28T08:41:18Z</dcterms:modified>
</cp:coreProperties>
</file>