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59"/>
  </p:notesMasterIdLst>
  <p:sldIdLst>
    <p:sldId id="543" r:id="rId3"/>
    <p:sldId id="544" r:id="rId4"/>
    <p:sldId id="545" r:id="rId5"/>
    <p:sldId id="546" r:id="rId6"/>
    <p:sldId id="548" r:id="rId7"/>
    <p:sldId id="549" r:id="rId8"/>
    <p:sldId id="550" r:id="rId9"/>
    <p:sldId id="551" r:id="rId10"/>
    <p:sldId id="552" r:id="rId11"/>
    <p:sldId id="553" r:id="rId12"/>
    <p:sldId id="554" r:id="rId13"/>
    <p:sldId id="555" r:id="rId14"/>
    <p:sldId id="556" r:id="rId15"/>
    <p:sldId id="557" r:id="rId16"/>
    <p:sldId id="558" r:id="rId17"/>
    <p:sldId id="559" r:id="rId18"/>
    <p:sldId id="560" r:id="rId19"/>
    <p:sldId id="561" r:id="rId20"/>
    <p:sldId id="562" r:id="rId21"/>
    <p:sldId id="563" r:id="rId22"/>
    <p:sldId id="564" r:id="rId23"/>
    <p:sldId id="565" r:id="rId24"/>
    <p:sldId id="566" r:id="rId25"/>
    <p:sldId id="567" r:id="rId26"/>
    <p:sldId id="568" r:id="rId27"/>
    <p:sldId id="569" r:id="rId28"/>
    <p:sldId id="570" r:id="rId29"/>
    <p:sldId id="571" r:id="rId30"/>
    <p:sldId id="572" r:id="rId31"/>
    <p:sldId id="573" r:id="rId32"/>
    <p:sldId id="574" r:id="rId33"/>
    <p:sldId id="575" r:id="rId34"/>
    <p:sldId id="576" r:id="rId35"/>
    <p:sldId id="577" r:id="rId36"/>
    <p:sldId id="578" r:id="rId37"/>
    <p:sldId id="579" r:id="rId38"/>
    <p:sldId id="580" r:id="rId39"/>
    <p:sldId id="581" r:id="rId40"/>
    <p:sldId id="582" r:id="rId41"/>
    <p:sldId id="583" r:id="rId42"/>
    <p:sldId id="584" r:id="rId43"/>
    <p:sldId id="585" r:id="rId44"/>
    <p:sldId id="586" r:id="rId45"/>
    <p:sldId id="596" r:id="rId46"/>
    <p:sldId id="587" r:id="rId47"/>
    <p:sldId id="594" r:id="rId48"/>
    <p:sldId id="588" r:id="rId49"/>
    <p:sldId id="595" r:id="rId50"/>
    <p:sldId id="591" r:id="rId51"/>
    <p:sldId id="592" r:id="rId52"/>
    <p:sldId id="593" r:id="rId53"/>
    <p:sldId id="597" r:id="rId54"/>
    <p:sldId id="598" r:id="rId55"/>
    <p:sldId id="590" r:id="rId56"/>
    <p:sldId id="589" r:id="rId57"/>
    <p:sldId id="429" r:id="rId58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8" d="100"/>
          <a:sy n="68" d="100"/>
        </p:scale>
        <p:origin x="-210" y="-102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20/09/2024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091240" y="4788421"/>
            <a:ext cx="1012473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810320" y="5076000"/>
            <a:ext cx="5058859" cy="1007833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et les oiseaux</a:t>
            </a:r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300000"/>
            <a:ext cx="1026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La  photographie  est  par  nature  un  art  documentaire.   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(August Sander)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-420000">
            <a:off x="8748000" y="108000"/>
            <a:ext cx="8002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4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6" name="Gheorghe Zamfir collection381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381 - 47 songs.wav"/>
          </p:nvPr>
        </p:nvPicPr>
        <p:blipFill>
          <a:blip r:embed="rId6" cstate="print"/>
          <a:stretch>
            <a:fillRect/>
          </a:stretch>
        </p:blipFill>
        <p:spPr>
          <a:xfrm>
            <a:off x="4842768" y="38523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1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1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1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147776_2260239277656749_6648347128610261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4003" y="0"/>
            <a:ext cx="499359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64767_2263364127344264_5694176930827096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7675" y="0"/>
            <a:ext cx="538625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94742_914281647407879_24691584949804709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22510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24640_2264988460515164_8049662240766992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95596_2263364310677579_6447516296844406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3242" y="0"/>
            <a:ext cx="495511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16389_2263364240677586_1261992556295233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9801" y="0"/>
            <a:ext cx="506199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15227412_1826937140986967_5165932967531325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152" y="0"/>
            <a:ext cx="687929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97051_2264988530515157_3132115970600056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11086_2268750750138935_462738809330677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1793" y="0"/>
            <a:ext cx="493801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13372_2268931510120859_2206093433565374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9665" y="0"/>
            <a:ext cx="528226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35914_2268931860120824_4231737151402855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9510" y="0"/>
            <a:ext cx="482257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28965_2268932006787476_2169165030761930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0680" y="0"/>
            <a:ext cx="814024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45143_2268931933454150_64328149831608704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4208" y="0"/>
            <a:ext cx="86931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45518_2268932086787468_3809417084874049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5463" y="0"/>
            <a:ext cx="855067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58238_2268931603454183_6587622872933987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16796_8438557582831569_7972503642012500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468149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872466_2268931750120835_4679515292933164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9666" y="0"/>
            <a:ext cx="848226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8163_2269562823391061_4283628760446368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9510" y="0"/>
            <a:ext cx="482257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8439_2269562520057758_8326543355169632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6214" y="0"/>
            <a:ext cx="504917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91381_2269562950057715_2690455368967120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8351" y="0"/>
            <a:ext cx="504489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86582_1191716865251267_5896412474106872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879579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48054_2271660143181329_27873589254333315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rdonneret élégan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7975" y="0"/>
            <a:ext cx="826565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2209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00000"/>
            <a:ext cx="5220387" cy="2151968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collection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20.09.2024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066904" y="3744000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2555</TotalTime>
  <Words>42</Words>
  <Application>Microsoft Office PowerPoint</Application>
  <PresentationFormat>Personnalisé</PresentationFormat>
  <Paragraphs>13</Paragraphs>
  <Slides>56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56</vt:i4>
      </vt:variant>
    </vt:vector>
  </HeadingPairs>
  <TitlesOfParts>
    <vt:vector size="58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340</cp:revision>
  <dcterms:created xsi:type="dcterms:W3CDTF">2020-05-12T17:47:43Z</dcterms:created>
  <dcterms:modified xsi:type="dcterms:W3CDTF">2024-09-20T21:03:33Z</dcterms:modified>
</cp:coreProperties>
</file>