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9" r:id="rId32"/>
    <p:sldId id="288" r:id="rId33"/>
    <p:sldId id="258" r:id="rId34"/>
  </p:sldIdLst>
  <p:sldSz cx="9144000" cy="4572000"/>
  <p:notesSz cx="6858000" cy="9144000"/>
  <p:defaultTextStyle>
    <a:defPPr>
      <a:defRPr lang="fr-FR"/>
    </a:defPPr>
    <a:lvl1pPr marL="0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95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91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86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82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77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7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68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6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EXNEbipOpaS/v+PFw7feg==" hashData="Y3PW5ukIXtMT/z3+mbd/bm/5sX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31" autoAdjust="0"/>
    <p:restoredTop sz="94660"/>
  </p:normalViewPr>
  <p:slideViewPr>
    <p:cSldViewPr>
      <p:cViewPr varScale="1">
        <p:scale>
          <a:sx n="85" d="100"/>
          <a:sy n="85" d="100"/>
        </p:scale>
        <p:origin x="-90" y="-210"/>
      </p:cViewPr>
      <p:guideLst>
        <p:guide orient="horz" pos="1441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357B9C-E69A-43F9-BAEC-82D3900BDDFB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0" y="685800"/>
            <a:ext cx="6858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05A572-EE3B-48FB-B9B8-71A5AE773E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0" y="685800"/>
            <a:ext cx="68580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05A572-EE3B-48FB-B9B8-71A5AE773E8D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1" y="1420285"/>
            <a:ext cx="7772400" cy="98001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2590800"/>
            <a:ext cx="6400800" cy="1168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2937934"/>
            <a:ext cx="7772400" cy="9080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1937810"/>
            <a:ext cx="7772400" cy="100012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066802"/>
            <a:ext cx="4038600" cy="30173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1" y="1066802"/>
            <a:ext cx="4038600" cy="30173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023409"/>
            <a:ext cx="4040188" cy="42650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449917"/>
            <a:ext cx="4040188" cy="263419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8" y="1023409"/>
            <a:ext cx="4041775" cy="42650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8" y="1449917"/>
            <a:ext cx="4041775" cy="263419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182033"/>
            <a:ext cx="3008312" cy="774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182034"/>
            <a:ext cx="5111750" cy="390207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956735"/>
            <a:ext cx="3008312" cy="3127375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200400"/>
            <a:ext cx="5486400" cy="37782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08516"/>
            <a:ext cx="5486400" cy="2743200"/>
          </a:xfrm>
        </p:spPr>
        <p:txBody>
          <a:bodyPr/>
          <a:lstStyle>
            <a:lvl1pPr marL="0" indent="0">
              <a:buNone/>
              <a:defRPr sz="3200"/>
            </a:lvl1pPr>
            <a:lvl2pPr marL="457195" indent="0">
              <a:buNone/>
              <a:defRPr sz="2800"/>
            </a:lvl2pPr>
            <a:lvl3pPr marL="914391" indent="0">
              <a:buNone/>
              <a:defRPr sz="2400"/>
            </a:lvl3pPr>
            <a:lvl4pPr marL="1371586" indent="0">
              <a:buNone/>
              <a:defRPr sz="2000"/>
            </a:lvl4pPr>
            <a:lvl5pPr marL="1828782" indent="0">
              <a:buNone/>
              <a:defRPr sz="2000"/>
            </a:lvl5pPr>
            <a:lvl6pPr marL="2285977" indent="0">
              <a:buNone/>
              <a:defRPr sz="2000"/>
            </a:lvl6pPr>
            <a:lvl7pPr marL="2743173" indent="0">
              <a:buNone/>
              <a:defRPr sz="2000"/>
            </a:lvl7pPr>
            <a:lvl8pPr marL="3200368" indent="0">
              <a:buNone/>
              <a:defRPr sz="2000"/>
            </a:lvl8pPr>
            <a:lvl9pPr marL="3657563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3578226"/>
            <a:ext cx="5486400" cy="536575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83092"/>
            <a:ext cx="2057400" cy="390101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83092"/>
            <a:ext cx="6019800" cy="390101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1" y="183092"/>
            <a:ext cx="8229600" cy="762000"/>
          </a:xfrm>
          <a:prstGeom prst="rect">
            <a:avLst/>
          </a:prstGeom>
        </p:spPr>
        <p:txBody>
          <a:bodyPr vert="horz" lIns="91439" tIns="45720" rIns="91439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066802"/>
            <a:ext cx="8229600" cy="3017308"/>
          </a:xfrm>
          <a:prstGeom prst="rect">
            <a:avLst/>
          </a:prstGeom>
        </p:spPr>
        <p:txBody>
          <a:bodyPr vert="horz" lIns="91439" tIns="45720" rIns="91439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237567"/>
            <a:ext cx="2133600" cy="243417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4237567"/>
            <a:ext cx="2895600" cy="243417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237567"/>
            <a:ext cx="2133600" cy="243417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wipe dir="d"/>
  </p:transition>
  <p:txStyles>
    <p:titleStyle>
      <a:lvl1pPr algn="ctr" defTabSz="91439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7" indent="-342897" algn="l" defTabSz="91439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3" indent="-285747" algn="l" defTabSz="91439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89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84" indent="-228598" algn="l" defTabSz="91439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79" indent="-228598" algn="l" defTabSz="91439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75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70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66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61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5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1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6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2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7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7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68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6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gif"/><Relationship Id="rId3" Type="http://schemas.openxmlformats.org/officeDocument/2006/relationships/image" Target="../media/image36.gif"/><Relationship Id="rId7" Type="http://schemas.openxmlformats.org/officeDocument/2006/relationships/image" Target="../media/image40.gif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2380000">
            <a:off x="4176000" y="540000"/>
            <a:ext cx="4824000" cy="2702050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b="1" dirty="0" smtClean="0">
                <a:ln w="41275">
                  <a:solidFill>
                    <a:srgbClr val="FFFF00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traversant</a:t>
            </a:r>
            <a:endParaRPr lang="fr-FR" b="1" dirty="0">
              <a:ln w="41275">
                <a:solidFill>
                  <a:srgbClr val="FFFF00"/>
                </a:solidFill>
              </a:ln>
              <a:solidFill>
                <a:srgbClr val="00B050"/>
              </a:solidFill>
              <a:latin typeface="Bernard MT Condensed" pitchFamily="18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108000" y="96000"/>
            <a:ext cx="4067944" cy="3328370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sz="7200" b="1" dirty="0" smtClean="0">
                <a:ln w="41275">
                  <a:solidFill>
                    <a:schemeClr val="tx1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Lange</a:t>
            </a:r>
            <a:endParaRPr lang="fr-FR" sz="7200" b="1" dirty="0">
              <a:ln w="41275">
                <a:solidFill>
                  <a:schemeClr val="tx1"/>
                </a:solidFill>
              </a:ln>
              <a:solidFill>
                <a:srgbClr val="00B050"/>
              </a:solidFill>
              <a:latin typeface="Bernard MT Condensed" pitchFamily="18" charset="0"/>
            </a:endParaRPr>
          </a:p>
        </p:txBody>
      </p:sp>
      <p:sp>
        <p:nvSpPr>
          <p:cNvPr id="4" name="Rectangle 3"/>
          <p:cNvSpPr>
            <a:spLocks noChangeAspect="1"/>
          </p:cNvSpPr>
          <p:nvPr/>
        </p:nvSpPr>
        <p:spPr>
          <a:xfrm>
            <a:off x="4427984" y="2232000"/>
            <a:ext cx="29880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ln w="0">
                  <a:noFill/>
                </a:ln>
                <a:solidFill>
                  <a:srgbClr val="FFFF00"/>
                </a:solidFill>
                <a:latin typeface="Chiller" pitchFamily="82" charset="0"/>
              </a:rPr>
              <a:t>Le photographe s'exprime avec sa sensibilité</a:t>
            </a:r>
          </a:p>
          <a:p>
            <a:pPr algn="ctr"/>
            <a:r>
              <a:rPr lang="fr-FR" sz="2800" b="1" dirty="0" smtClean="0">
                <a:ln w="0">
                  <a:noFill/>
                </a:ln>
                <a:solidFill>
                  <a:srgbClr val="FFFF00"/>
                </a:solidFill>
                <a:latin typeface="Chiller" pitchFamily="82" charset="0"/>
              </a:rPr>
              <a:t>du moment</a:t>
            </a:r>
            <a:endParaRPr lang="fr-FR" sz="2800" b="1" dirty="0">
              <a:ln w="0">
                <a:noFill/>
              </a:ln>
              <a:solidFill>
                <a:srgbClr val="FFFF00"/>
              </a:solidFill>
              <a:latin typeface="Chiller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3312000"/>
            <a:ext cx="9144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8000" dirty="0" smtClean="0">
                <a:ln w="31750">
                  <a:solidFill>
                    <a:schemeClr val="tx1"/>
                  </a:solidFill>
                </a:ln>
                <a:gradFill>
                  <a:gsLst>
                    <a:gs pos="0">
                      <a:schemeClr val="tx2">
                        <a:lumMod val="75000"/>
                      </a:schemeClr>
                    </a:gs>
                    <a:gs pos="21001">
                      <a:schemeClr val="tx2">
                        <a:lumMod val="75000"/>
                      </a:schemeClr>
                    </a:gs>
                    <a:gs pos="35001">
                      <a:schemeClr val="bg1"/>
                    </a:gs>
                    <a:gs pos="52000">
                      <a:schemeClr val="bg1"/>
                    </a:gs>
                    <a:gs pos="73000">
                      <a:srgbClr val="FF0000"/>
                    </a:gs>
                    <a:gs pos="88000">
                      <a:srgbClr val="FF0000"/>
                    </a:gs>
                    <a:gs pos="100000">
                      <a:srgbClr val="FF0000"/>
                    </a:gs>
                  </a:gsLst>
                  <a:lin ang="5400000" scaled="0"/>
                </a:gradFill>
                <a:latin typeface="Cooper Black" pitchFamily="18" charset="0"/>
              </a:rPr>
              <a:t>  La  France</a:t>
            </a:r>
            <a:endParaRPr lang="fr-FR" sz="8000" dirty="0">
              <a:ln w="31750">
                <a:solidFill>
                  <a:schemeClr val="tx1"/>
                </a:solidFill>
              </a:ln>
              <a:gradFill>
                <a:gsLst>
                  <a:gs pos="0">
                    <a:schemeClr val="tx2">
                      <a:lumMod val="75000"/>
                    </a:schemeClr>
                  </a:gs>
                  <a:gs pos="21001">
                    <a:schemeClr val="tx2">
                      <a:lumMod val="75000"/>
                    </a:schemeClr>
                  </a:gs>
                  <a:gs pos="35001">
                    <a:schemeClr val="bg1"/>
                  </a:gs>
                  <a:gs pos="52000">
                    <a:schemeClr val="bg1"/>
                  </a:gs>
                  <a:gs pos="73000">
                    <a:srgbClr val="FF0000"/>
                  </a:gs>
                  <a:gs pos="88000">
                    <a:srgbClr val="FF0000"/>
                  </a:gs>
                  <a:gs pos="100000">
                    <a:srgbClr val="FF0000"/>
                  </a:gs>
                </a:gsLst>
                <a:lin ang="5400000" scaled="0"/>
              </a:gradFill>
              <a:latin typeface="Cooper Black" pitchFamily="18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 rot="-180000">
            <a:off x="755576" y="2262477"/>
            <a:ext cx="30963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Photos  prises  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par  un fidèle randonneur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pour  le  plaisir  du  partage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de s  paysages  traversés</a:t>
            </a:r>
            <a:endParaRPr lang="fr-FR" sz="2000" dirty="0">
              <a:ln w="1905">
                <a:noFill/>
              </a:ln>
              <a:solidFill>
                <a:srgbClr val="FFFF00"/>
              </a:solidFill>
              <a:latin typeface="Cookie" pitchFamily="2" charset="0"/>
              <a:cs typeface="Dubai Medium" pitchFamily="34" charset="-78"/>
            </a:endParaRPr>
          </a:p>
        </p:txBody>
      </p:sp>
      <p:pic>
        <p:nvPicPr>
          <p:cNvPr id="7" name="Image 6" descr="0a0000004fc2601e3b7a01d5cee3b3abcc08820f78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80000">
            <a:off x="2771800" y="1645929"/>
            <a:ext cx="1110000" cy="8000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7740352" y="2916000"/>
            <a:ext cx="11876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b="1" dirty="0" smtClean="0">
                <a:ln w="15875"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latin typeface="Cooper Black" pitchFamily="18" charset="0"/>
              </a:rPr>
              <a:t>36</a:t>
            </a:r>
            <a:endParaRPr lang="fr-FR" sz="6000" b="1" dirty="0">
              <a:ln w="15875">
                <a:solidFill>
                  <a:schemeClr val="tx1">
                    <a:lumMod val="65000"/>
                    <a:lumOff val="35000"/>
                  </a:schemeClr>
                </a:solidFill>
              </a:ln>
              <a:gradFill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5400000" scaled="0"/>
              </a:gradFill>
              <a:latin typeface="Cooper Black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776000" y="3950185"/>
            <a:ext cx="1389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n w="9525">
                  <a:solidFill>
                    <a:schemeClr val="tx1"/>
                  </a:solidFill>
                </a:ln>
                <a:gradFill>
                  <a:gsLst>
                    <a:gs pos="0">
                      <a:schemeClr val="tx2">
                        <a:lumMod val="75000"/>
                      </a:schemeClr>
                    </a:gs>
                    <a:gs pos="21001">
                      <a:schemeClr val="tx2">
                        <a:lumMod val="75000"/>
                      </a:schemeClr>
                    </a:gs>
                    <a:gs pos="35001">
                      <a:schemeClr val="bg1"/>
                    </a:gs>
                    <a:gs pos="52000">
                      <a:schemeClr val="bg1"/>
                    </a:gs>
                    <a:gs pos="73000">
                      <a:srgbClr val="FF0000"/>
                    </a:gs>
                    <a:gs pos="88000">
                      <a:srgbClr val="FF0000"/>
                    </a:gs>
                    <a:gs pos="100000">
                      <a:srgbClr val="FF0000"/>
                    </a:gs>
                  </a:gsLst>
                  <a:lin ang="5400000" scaled="0"/>
                </a:gradFill>
                <a:latin typeface="Cooper Black" pitchFamily="18" charset="0"/>
              </a:rPr>
              <a:t>épisode </a:t>
            </a:r>
            <a:r>
              <a:rPr lang="fr-FR" dirty="0" smtClean="0">
                <a:ln w="9525">
                  <a:solidFill>
                    <a:schemeClr val="tx1"/>
                  </a:solidFill>
                </a:ln>
                <a:gradFill>
                  <a:gsLst>
                    <a:gs pos="0">
                      <a:schemeClr val="tx2">
                        <a:lumMod val="75000"/>
                      </a:schemeClr>
                    </a:gs>
                    <a:gs pos="21001">
                      <a:schemeClr val="tx2">
                        <a:lumMod val="75000"/>
                      </a:schemeClr>
                    </a:gs>
                    <a:gs pos="35001">
                      <a:schemeClr val="bg1"/>
                    </a:gs>
                    <a:gs pos="52000">
                      <a:schemeClr val="bg1"/>
                    </a:gs>
                    <a:gs pos="73000">
                      <a:srgbClr val="FF0000"/>
                    </a:gs>
                    <a:gs pos="88000">
                      <a:srgbClr val="FF0000"/>
                    </a:gs>
                    <a:gs pos="100000">
                      <a:srgbClr val="FF0000"/>
                    </a:gs>
                  </a:gsLst>
                  <a:lin ang="5400000" scaled="0"/>
                </a:gradFill>
                <a:latin typeface="Cooper Black" pitchFamily="18" charset="0"/>
              </a:rPr>
              <a:t>10</a:t>
            </a:r>
            <a:endParaRPr lang="fr-FR" dirty="0">
              <a:ln w="9525">
                <a:solidFill>
                  <a:schemeClr val="tx1"/>
                </a:solidFill>
              </a:ln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139952" y="1548000"/>
            <a:ext cx="35283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200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 </a:t>
            </a:r>
            <a:r>
              <a:rPr lang="fr-FR" sz="3200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Pic </a:t>
            </a:r>
            <a:r>
              <a:rPr lang="fr-FR" sz="3200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de </a:t>
            </a:r>
            <a:r>
              <a:rPr lang="fr-FR" sz="3200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Fontfrède</a:t>
            </a:r>
            <a:endParaRPr lang="fr-FR" sz="3200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328000" y="0"/>
            <a:ext cx="338586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St Guilhem-le-désert</a:t>
            </a:r>
            <a:endParaRPr lang="fr-FR" dirty="0"/>
          </a:p>
        </p:txBody>
      </p:sp>
      <p:pic>
        <p:nvPicPr>
          <p:cNvPr id="16" name="In My Fantasy_1 - Gina T - instrumental cover by Dave Monk.wav">
            <a:hlinkClick r:id="" action="ppaction://media"/>
          </p:cNvPr>
          <p:cNvPicPr>
            <a:picLocks noRot="1" noChangeAspect="1"/>
          </p:cNvPicPr>
          <p:nvPr>
            <a:wavAudioFile r:embed="rId1" name="In My Fantasy_1 - Gina T - instrumental cover by Dave Monk.wav"/>
          </p:nvPr>
        </p:nvPicPr>
        <p:blipFill>
          <a:blip r:embed="rId6" cstate="print"/>
          <a:stretch>
            <a:fillRect/>
          </a:stretch>
        </p:blipFill>
        <p:spPr>
          <a:xfrm>
            <a:off x="4139952" y="41379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3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000"/>
                            </p:stCondLst>
                            <p:childTnLst>
                              <p:par>
                                <p:cTn id="39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000"/>
                            </p:stCondLst>
                            <p:childTnLst>
                              <p:par>
                                <p:cTn id="43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0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8" grpId="0"/>
      <p:bldP spid="11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228184" y="125760"/>
            <a:ext cx="16385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Pic de </a:t>
            </a:r>
            <a:r>
              <a:rPr lang="fr-FR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Fontfrède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228184" y="125760"/>
            <a:ext cx="16385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Pic de </a:t>
            </a:r>
            <a:r>
              <a:rPr lang="fr-FR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Fontfrède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228184" y="125760"/>
            <a:ext cx="16385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Pic de </a:t>
            </a:r>
            <a:r>
              <a:rPr lang="fr-FR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Fontfrède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228184" y="125760"/>
            <a:ext cx="16385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Pic de </a:t>
            </a:r>
            <a:r>
              <a:rPr lang="fr-FR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Fontfrède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228184" y="125760"/>
            <a:ext cx="16385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Pic de </a:t>
            </a:r>
            <a:r>
              <a:rPr lang="fr-FR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Fontfrède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228184" y="125760"/>
            <a:ext cx="16385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Pic de </a:t>
            </a:r>
            <a:r>
              <a:rPr lang="fr-FR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Fontfrède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47664" y="197768"/>
            <a:ext cx="16385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Pic de </a:t>
            </a:r>
            <a:r>
              <a:rPr lang="fr-FR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Fontfrède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283968" y="4014192"/>
            <a:ext cx="16385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Pic de </a:t>
            </a:r>
            <a:r>
              <a:rPr lang="fr-FR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Fontfrède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75656" y="3294112"/>
            <a:ext cx="16385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Pic de </a:t>
            </a:r>
            <a:r>
              <a:rPr lang="fr-FR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Fontfrède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59832" y="197768"/>
            <a:ext cx="16385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Pic de </a:t>
            </a:r>
            <a:r>
              <a:rPr lang="fr-FR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Fontfrède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228184" y="125760"/>
            <a:ext cx="16385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Pic de </a:t>
            </a:r>
            <a:r>
              <a:rPr lang="fr-FR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Fontfrède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228184" y="125760"/>
            <a:ext cx="16385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Pic de </a:t>
            </a:r>
            <a:r>
              <a:rPr lang="fr-FR" b="1" dirty="0" err="1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Fontfrède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499992" y="197768"/>
            <a:ext cx="19864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St Guilhem-le-désert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56176" y="413792"/>
            <a:ext cx="19864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St Guilhem-le-désert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87624" y="1925960"/>
            <a:ext cx="19864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St Guilhem-le-désert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76056" y="3582144"/>
            <a:ext cx="19864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St Guilhem-le-désert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75856" y="0"/>
            <a:ext cx="19864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St Guilhem-le-désert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31840" y="3006080"/>
            <a:ext cx="19864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St Guilhem-le-désert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499992" y="197768"/>
            <a:ext cx="19864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St Guilhem-le-désert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95936" y="989856"/>
            <a:ext cx="19864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St Guilhem-le-désert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499992" y="197768"/>
            <a:ext cx="19864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St Guilhem-le-désert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59632" y="197768"/>
            <a:ext cx="19864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St Guilhem-le-désert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99792" y="197768"/>
            <a:ext cx="19864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St Guilhem-le-désert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24128" y="269776"/>
            <a:ext cx="19864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St Guilhem-le-désert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27584" y="197768"/>
            <a:ext cx="19864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St Guilhem-le-désert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91680" y="917848"/>
            <a:ext cx="19864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St Guilhem-le-désert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148064" y="125760"/>
            <a:ext cx="19864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St Guilhem-le-désert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499992" y="197768"/>
            <a:ext cx="19864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St Guilhem-le-désert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499992" y="197768"/>
            <a:ext cx="19864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St Guilhem-le-désert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71800" y="1565920"/>
            <a:ext cx="19864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St Guilhem-le-désert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31840" y="3942184"/>
            <a:ext cx="19864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St Guilhem-le-désert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3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404001" y="3904000"/>
            <a:ext cx="2252087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380904" y="32000"/>
            <a:ext cx="1008000" cy="51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598" tIns="50798" rIns="101598" bIns="50798" rtlCol="0" anchor="ctr"/>
          <a:lstStyle/>
          <a:p>
            <a:pPr algn="ctr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2207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296000" y="72000"/>
            <a:ext cx="6480720" cy="625808"/>
          </a:xfrm>
          <a:prstGeom prst="rect">
            <a:avLst/>
          </a:prstGeom>
          <a:noFill/>
        </p:spPr>
        <p:txBody>
          <a:bodyPr wrap="square" lIns="101598" tIns="50798" rIns="101598" bIns="50798" rtlCol="0">
            <a:spAutoFit/>
          </a:bodyPr>
          <a:lstStyle/>
          <a:p>
            <a:pPr algn="ctr"/>
            <a:r>
              <a:rPr lang="en-US" sz="34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In </a:t>
            </a:r>
            <a:r>
              <a:rPr lang="en-US" sz="34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My </a:t>
            </a:r>
            <a:r>
              <a:rPr lang="en-US" sz="34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Fantasy - Dave </a:t>
            </a:r>
            <a:r>
              <a:rPr lang="en-US" sz="34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Monks</a:t>
            </a:r>
            <a:endParaRPr lang="fr-FR" sz="34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Cooper Black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508000" y="3904000"/>
            <a:ext cx="2175720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36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Internet</a:t>
            </a:r>
            <a:endParaRPr lang="fr-FR" sz="4000" b="1" dirty="0" smtClean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Cooper Black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760000" y="1368000"/>
            <a:ext cx="1019506" cy="302643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1300" b="1" dirty="0" smtClean="0">
                <a:solidFill>
                  <a:srgbClr val="FF0000"/>
                </a:solidFill>
              </a:rPr>
              <a:t>18.09..2024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3798168"/>
            <a:ext cx="1584176" cy="591084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Image 8" descr="15.FIN_international_vehicle_registration_ova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04001" y="32000"/>
            <a:ext cx="872729" cy="512000"/>
          </a:xfrm>
          <a:prstGeom prst="rect">
            <a:avLst/>
          </a:prstGeom>
        </p:spPr>
      </p:pic>
      <p:pic>
        <p:nvPicPr>
          <p:cNvPr id="12" name="Image 11" descr="b1silhouette-3045599_960_72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360000">
            <a:off x="7200000" y="2400000"/>
            <a:ext cx="1080000" cy="1600000"/>
          </a:xfrm>
          <a:prstGeom prst="rect">
            <a:avLst/>
          </a:prstGeom>
        </p:spPr>
      </p:pic>
      <p:pic>
        <p:nvPicPr>
          <p:cNvPr id="18" name="Image 17" descr="b1camera-2069707_960_720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-660000">
            <a:off x="7092000" y="640000"/>
            <a:ext cx="1465000" cy="1600000"/>
          </a:xfrm>
          <a:prstGeom prst="rect">
            <a:avLst/>
          </a:prstGeom>
        </p:spPr>
      </p:pic>
      <p:pic>
        <p:nvPicPr>
          <p:cNvPr id="15" name="Image 14" descr="rocnroll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39551" y="576000"/>
            <a:ext cx="1440000" cy="1601798"/>
          </a:xfrm>
          <a:prstGeom prst="rect">
            <a:avLst/>
          </a:prstGeom>
        </p:spPr>
      </p:pic>
      <p:pic>
        <p:nvPicPr>
          <p:cNvPr id="13" name="Image 12" descr="0e0000012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95536" y="2574032"/>
            <a:ext cx="1704975" cy="1476375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1057</TotalTime>
  <Words>124</Words>
  <Application>Microsoft Office PowerPoint</Application>
  <PresentationFormat>Personnalisé</PresentationFormat>
  <Paragraphs>50</Paragraphs>
  <Slides>33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4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154</cp:revision>
  <dcterms:created xsi:type="dcterms:W3CDTF">2020-05-12T17:47:43Z</dcterms:created>
  <dcterms:modified xsi:type="dcterms:W3CDTF">2024-09-18T20:38:47Z</dcterms:modified>
</cp:coreProperties>
</file>