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256" r:id="rId2"/>
    <p:sldId id="284" r:id="rId3"/>
    <p:sldId id="285" r:id="rId4"/>
    <p:sldId id="259" r:id="rId5"/>
    <p:sldId id="260" r:id="rId6"/>
    <p:sldId id="261" r:id="rId7"/>
    <p:sldId id="262" r:id="rId8"/>
    <p:sldId id="263" r:id="rId9"/>
    <p:sldId id="269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258" r:id="rId49"/>
  </p:sldIdLst>
  <p:sldSz cx="9144000" cy="4572000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1" autoAdjust="0"/>
    <p:restoredTop sz="94660"/>
  </p:normalViewPr>
  <p:slideViewPr>
    <p:cSldViewPr>
      <p:cViewPr varScale="1">
        <p:scale>
          <a:sx n="85" d="100"/>
          <a:sy n="85" d="100"/>
        </p:scale>
        <p:origin x="-90" y="-258"/>
      </p:cViewPr>
      <p:guideLst>
        <p:guide orient="horz" pos="144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57B9C-E69A-43F9-BAEC-82D3900BDDFB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0" y="685800"/>
            <a:ext cx="6858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5A572-EE3B-48FB-B9B8-71A5AE773E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0" y="685800"/>
            <a:ext cx="6858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420285"/>
            <a:ext cx="7772400" cy="98001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590800"/>
            <a:ext cx="64008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2937934"/>
            <a:ext cx="7772400" cy="9080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1937810"/>
            <a:ext cx="7772400" cy="100012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066802"/>
            <a:ext cx="4038600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066802"/>
            <a:ext cx="4038600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023409"/>
            <a:ext cx="4040188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449917"/>
            <a:ext cx="4040188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023409"/>
            <a:ext cx="4041775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1449917"/>
            <a:ext cx="4041775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182033"/>
            <a:ext cx="3008312" cy="774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182034"/>
            <a:ext cx="5111750" cy="390207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956735"/>
            <a:ext cx="3008312" cy="31273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200400"/>
            <a:ext cx="5486400" cy="37782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08516"/>
            <a:ext cx="5486400" cy="27432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3578226"/>
            <a:ext cx="5486400" cy="5365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83092"/>
            <a:ext cx="2057400" cy="390101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83092"/>
            <a:ext cx="6019800" cy="390101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183092"/>
            <a:ext cx="8229600" cy="762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066802"/>
            <a:ext cx="8229600" cy="3017308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237567"/>
            <a:ext cx="2133600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4237567"/>
            <a:ext cx="2895600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237567"/>
            <a:ext cx="2133600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ipe dir="d"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gif"/><Relationship Id="rId3" Type="http://schemas.openxmlformats.org/officeDocument/2006/relationships/image" Target="../media/image51.gif"/><Relationship Id="rId7" Type="http://schemas.openxmlformats.org/officeDocument/2006/relationships/image" Target="../media/image55.gif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2380000">
            <a:off x="4176000" y="540000"/>
            <a:ext cx="4824000" cy="270205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traversant</a:t>
            </a:r>
            <a:endParaRPr lang="fr-FR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08000" y="96000"/>
            <a:ext cx="4067944" cy="332837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7200" b="1" dirty="0" smtClean="0">
                <a:ln w="41275">
                  <a:solidFill>
                    <a:schemeClr val="tx1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Lange</a:t>
            </a:r>
            <a:endParaRPr lang="fr-FR" sz="7200" b="1" dirty="0">
              <a:ln w="41275">
                <a:solidFill>
                  <a:schemeClr val="tx1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4427984" y="2448000"/>
            <a:ext cx="29880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solidFill>
                  <a:srgbClr val="FFFF00"/>
                </a:solidFill>
                <a:latin typeface="Chiller" pitchFamily="82" charset="0"/>
              </a:rPr>
              <a:t>Le photographe s'exprime avec sa sensibilité</a:t>
            </a:r>
          </a:p>
          <a:p>
            <a:pPr algn="ctr"/>
            <a:r>
              <a:rPr lang="fr-FR" sz="2800" b="1" dirty="0" smtClean="0">
                <a:ln w="0">
                  <a:noFill/>
                </a:ln>
                <a:solidFill>
                  <a:srgbClr val="FFFF00"/>
                </a:solidFill>
                <a:latin typeface="Chiller" pitchFamily="82" charset="0"/>
              </a:rPr>
              <a:t>du moment</a:t>
            </a:r>
            <a:endParaRPr lang="fr-FR" sz="2800" b="1" dirty="0">
              <a:ln w="0">
                <a:noFill/>
              </a:ln>
              <a:solidFill>
                <a:srgbClr val="FFFF00"/>
              </a:solidFill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3312000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000" dirty="0" smtClean="0">
                <a:ln w="31750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  La  France</a:t>
            </a:r>
            <a:endParaRPr lang="fr-FR" sz="8000" dirty="0">
              <a:ln w="31750">
                <a:solidFill>
                  <a:schemeClr val="tx1"/>
                </a:solidFill>
              </a:ln>
              <a:gradFill>
                <a:gsLst>
                  <a:gs pos="0">
                    <a:schemeClr val="tx2">
                      <a:lumMod val="75000"/>
                    </a:schemeClr>
                  </a:gs>
                  <a:gs pos="21001">
                    <a:schemeClr val="tx2">
                      <a:lumMod val="75000"/>
                    </a:schemeClr>
                  </a:gs>
                  <a:gs pos="35001">
                    <a:schemeClr val="bg1"/>
                  </a:gs>
                  <a:gs pos="52000">
                    <a:schemeClr val="bg1"/>
                  </a:gs>
                  <a:gs pos="73000">
                    <a:srgbClr val="FF0000"/>
                  </a:gs>
                  <a:gs pos="88000">
                    <a:srgbClr val="FF0000"/>
                  </a:gs>
                  <a:gs pos="100000">
                    <a:srgbClr val="FF00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755576" y="2262477"/>
            <a:ext cx="30963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fidèle randonneur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s  paysages  traversés</a:t>
            </a:r>
            <a:endParaRPr lang="fr-FR" sz="2000" dirty="0">
              <a:ln w="1905">
                <a:noFill/>
              </a:ln>
              <a:solidFill>
                <a:srgbClr val="FFFF00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771800" y="1645929"/>
            <a:ext cx="1110000" cy="8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740352" y="2916000"/>
            <a:ext cx="1187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 smtClean="0">
                <a:ln w="1587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Cooper Black" pitchFamily="18" charset="0"/>
              </a:rPr>
              <a:t>35</a:t>
            </a:r>
            <a:endParaRPr lang="fr-FR" sz="6000" b="1" dirty="0">
              <a:ln w="15875">
                <a:solidFill>
                  <a:schemeClr val="tx1">
                    <a:lumMod val="65000"/>
                    <a:lumOff val="35000"/>
                  </a:schemeClr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83720" y="3950185"/>
            <a:ext cx="1260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épisode </a:t>
            </a:r>
            <a:r>
              <a:rPr lang="fr-FR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9</a:t>
            </a:r>
            <a:endParaRPr lang="fr-FR" dirty="0">
              <a:ln w="9525">
                <a:solidFill>
                  <a:schemeClr val="tx1"/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139952" y="1548000"/>
            <a:ext cx="35283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</a:t>
            </a:r>
            <a:r>
              <a:rPr lang="fr-FR" sz="3200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</a:t>
            </a:r>
            <a:r>
              <a:rPr lang="fr-FR" sz="3200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de St </a:t>
            </a:r>
            <a:r>
              <a:rPr lang="fr-FR" sz="3200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sz="3200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sz="3200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328000" y="0"/>
            <a:ext cx="36976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Villelongue</a:t>
            </a:r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sz="3200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dels</a:t>
            </a:r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Monts</a:t>
            </a:r>
            <a:endParaRPr lang="fr-FR" dirty="0"/>
          </a:p>
        </p:txBody>
      </p:sp>
      <p:pic>
        <p:nvPicPr>
          <p:cNvPr id="14" name="Put your head on  my shoulder - Paul Anka -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Put your head on  my shoulder - Paul Anka - instrumental cover by Dave Monk.wav"/>
          </p:nvPr>
        </p:nvPicPr>
        <p:blipFill>
          <a:blip r:embed="rId6" cstate="print"/>
          <a:stretch>
            <a:fillRect/>
          </a:stretch>
        </p:blipFill>
        <p:spPr>
          <a:xfrm>
            <a:off x="4211960" y="4858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5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97768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95736" y="3150096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43808" y="197768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52120" y="413792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08104" y="125760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92080" y="269776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97768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97768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97768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24128" y="125760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7864" y="197768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97768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97768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97768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97768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39952" y="197768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08104" y="0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97768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43808" y="269776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97768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75856" y="3870176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125760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97768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36096" y="341784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97768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97768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97768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32040" y="341784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97768"/>
            <a:ext cx="3242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L’abbaye de St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Genis</a:t>
            </a:r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des Fontaines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0" y="341784"/>
            <a:ext cx="2160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Villelongue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dels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Monts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15816" y="197768"/>
            <a:ext cx="2160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Villelongue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dels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Monts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0" y="341784"/>
            <a:ext cx="2160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Villelongue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dels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Monts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64088" y="3798168"/>
            <a:ext cx="2160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Villelongue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dels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Monts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3870176"/>
            <a:ext cx="2160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Villelongue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dels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Monts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0" y="341784"/>
            <a:ext cx="2160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Villelongue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dels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Monts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7784" y="3654152"/>
            <a:ext cx="2160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Villelongue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dels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Monts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36096" y="3726160"/>
            <a:ext cx="2160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Villelongue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dels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Monts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341784"/>
            <a:ext cx="2160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Villelongue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dels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Monts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71600" y="197768"/>
            <a:ext cx="2160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Villelongue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dels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Monts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95736" y="197768"/>
            <a:ext cx="2160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Villelongue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dels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Monts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63688" y="341784"/>
            <a:ext cx="2160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Villelongue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dels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Monts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27984" y="1061864"/>
            <a:ext cx="2160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Villelongue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dels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Monts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5616" y="269776"/>
            <a:ext cx="2160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Villelongue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dels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Monts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95736" y="1709936"/>
            <a:ext cx="2160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Villelongue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dels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Monts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32240" y="4202668"/>
            <a:ext cx="2160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Villelongue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dels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Monts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7664" y="3870176"/>
            <a:ext cx="2160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Villelongue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dels</a:t>
            </a:r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Monts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404001" y="3904000"/>
            <a:ext cx="225208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80904" y="32000"/>
            <a:ext cx="1008000" cy="51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2206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296000" y="144000"/>
            <a:ext cx="6480720" cy="1087473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/>
            <a:r>
              <a:rPr lang="en-US" sz="28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Put your head on  my shoulder  </a:t>
            </a:r>
            <a:r>
              <a:rPr lang="en-US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Dave Monks</a:t>
            </a:r>
            <a:endParaRPr lang="fr-FR" sz="36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508000" y="3904000"/>
            <a:ext cx="2175720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Internet</a:t>
            </a:r>
            <a:endParaRPr lang="fr-FR" sz="40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60000" y="1368000"/>
            <a:ext cx="1019506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18.09..2024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3798168"/>
            <a:ext cx="1584176" cy="5910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4001" y="32000"/>
            <a:ext cx="872729" cy="512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7200000" y="2400000"/>
            <a:ext cx="1080000" cy="1600000"/>
          </a:xfrm>
          <a:prstGeom prst="rect">
            <a:avLst/>
          </a:prstGeom>
        </p:spPr>
      </p:pic>
      <p:pic>
        <p:nvPicPr>
          <p:cNvPr id="18" name="Image 17" descr="b1camera-2069707_960_72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660000">
            <a:off x="7092000" y="640000"/>
            <a:ext cx="1465000" cy="1600000"/>
          </a:xfrm>
          <a:prstGeom prst="rect">
            <a:avLst/>
          </a:prstGeom>
        </p:spPr>
      </p:pic>
      <p:pic>
        <p:nvPicPr>
          <p:cNvPr id="15" name="Image 14" descr="rocnroll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9551" y="576000"/>
            <a:ext cx="1440000" cy="1601798"/>
          </a:xfrm>
          <a:prstGeom prst="rect">
            <a:avLst/>
          </a:prstGeom>
        </p:spPr>
      </p:pic>
      <p:pic>
        <p:nvPicPr>
          <p:cNvPr id="13" name="Image 12" descr="0e0000012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5536" y="2574032"/>
            <a:ext cx="1704975" cy="1476375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1029</TotalTime>
  <Words>281</Words>
  <Application>Microsoft Office PowerPoint</Application>
  <PresentationFormat>Personnalisé</PresentationFormat>
  <Paragraphs>65</Paragraphs>
  <Slides>48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49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149</cp:revision>
  <dcterms:created xsi:type="dcterms:W3CDTF">2020-05-12T17:47:43Z</dcterms:created>
  <dcterms:modified xsi:type="dcterms:W3CDTF">2024-09-18T20:09:59Z</dcterms:modified>
</cp:coreProperties>
</file>