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94" r:id="rId25"/>
    <p:sldId id="285" r:id="rId26"/>
    <p:sldId id="286" r:id="rId27"/>
    <p:sldId id="287" r:id="rId28"/>
    <p:sldId id="295" r:id="rId29"/>
    <p:sldId id="288" r:id="rId30"/>
    <p:sldId id="289" r:id="rId31"/>
    <p:sldId id="266" r:id="rId32"/>
    <p:sldId id="282" r:id="rId33"/>
    <p:sldId id="292" r:id="rId34"/>
    <p:sldId id="283" r:id="rId35"/>
    <p:sldId id="284" r:id="rId36"/>
    <p:sldId id="290" r:id="rId37"/>
    <p:sldId id="291" r:id="rId38"/>
    <p:sldId id="293" r:id="rId39"/>
    <p:sldId id="258" r:id="rId40"/>
  </p:sldIdLst>
  <p:sldSz cx="9144000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c2F1i7zhBaGRRQvsk8lZg==" hashData="d1KUGoy1ToIZ3EGwb5PNXHu+D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85" d="100"/>
          <a:sy n="85" d="100"/>
        </p:scale>
        <p:origin x="-90" y="-210"/>
      </p:cViewPr>
      <p:guideLst>
        <p:guide orient="horz" pos="144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0" y="685800"/>
            <a:ext cx="6858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0" y="685800"/>
            <a:ext cx="6858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420285"/>
            <a:ext cx="7772400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590800"/>
            <a:ext cx="64008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2937934"/>
            <a:ext cx="7772400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1937810"/>
            <a:ext cx="7772400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023409"/>
            <a:ext cx="4040188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449917"/>
            <a:ext cx="4040188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023409"/>
            <a:ext cx="4041775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449917"/>
            <a:ext cx="4041775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182033"/>
            <a:ext cx="3008312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182034"/>
            <a:ext cx="5111750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956735"/>
            <a:ext cx="3008312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200400"/>
            <a:ext cx="5486400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08516"/>
            <a:ext cx="5486400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3578226"/>
            <a:ext cx="5486400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83092"/>
            <a:ext cx="2057400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83092"/>
            <a:ext cx="6019800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183092"/>
            <a:ext cx="8229600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066802"/>
            <a:ext cx="8229600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237567"/>
            <a:ext cx="2895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d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2.gif"/><Relationship Id="rId7" Type="http://schemas.openxmlformats.org/officeDocument/2006/relationships/image" Target="../media/image46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540000"/>
            <a:ext cx="4824000" cy="27020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traversant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96000"/>
            <a:ext cx="4067944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960000" y="2124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du moment</a:t>
            </a:r>
            <a:endParaRPr lang="fr-FR" sz="2800" b="1" dirty="0">
              <a:ln w="0">
                <a:noFill/>
              </a:ln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31200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0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 La 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262477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645929"/>
            <a:ext cx="1110000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740352" y="2916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34</a:t>
            </a:r>
            <a:endParaRPr lang="fr-FR" sz="60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83720" y="3950185"/>
            <a:ext cx="1260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épisode </a:t>
            </a:r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8</a:t>
            </a:r>
            <a:endParaRPr lang="fr-FR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24128" y="1548000"/>
            <a:ext cx="1691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Collioure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444000" y="0"/>
            <a:ext cx="25971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Mer</a:t>
            </a:r>
            <a:endParaRPr lang="fr-FR" dirty="0"/>
          </a:p>
        </p:txBody>
      </p:sp>
      <p:pic>
        <p:nvPicPr>
          <p:cNvPr id="15" name="Daydream - The Lovin Spoonful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Daydream - The Lovin Spoonful - instrumental cover by Dave Monk.wav"/>
          </p:nvPr>
        </p:nvPicPr>
        <p:blipFill>
          <a:blip r:embed="rId6" cstate="print"/>
          <a:stretch>
            <a:fillRect/>
          </a:stretch>
        </p:blipFill>
        <p:spPr>
          <a:xfrm>
            <a:off x="4355976" y="34178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39752" y="125760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5896" y="125760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2" y="269776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96136" y="125760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5656" y="125760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7704" y="3942184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51920" y="269776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15816" y="269776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3648" y="629816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485800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51920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197768"/>
            <a:ext cx="312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Entre Collioure et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Argelès sur 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Mer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1" y="3904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2000"/>
            <a:ext cx="1008000" cy="5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2205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64000"/>
            <a:ext cx="6480720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Daydream  </a:t>
            </a:r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Dave Monks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3904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60000" y="1368000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18.09..2024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798168"/>
            <a:ext cx="1584176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1" y="32000"/>
            <a:ext cx="872729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400000"/>
            <a:ext cx="1080000" cy="16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640000"/>
            <a:ext cx="1465000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1" y="576000"/>
            <a:ext cx="14400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2574032"/>
            <a:ext cx="1704975" cy="1476375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</TotalTime>
  <Words>267</Words>
  <Application>Microsoft Office PowerPoint</Application>
  <PresentationFormat>Personnalisé</PresentationFormat>
  <Paragraphs>56</Paragraphs>
  <Slides>39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128</cp:revision>
  <dcterms:created xsi:type="dcterms:W3CDTF">2020-05-12T17:47:43Z</dcterms:created>
  <dcterms:modified xsi:type="dcterms:W3CDTF">2024-09-18T12:12:12Z</dcterms:modified>
</cp:coreProperties>
</file>