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59" r:id="rId3"/>
    <p:sldId id="260" r:id="rId4"/>
    <p:sldId id="261" r:id="rId5"/>
    <p:sldId id="29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91" r:id="rId30"/>
    <p:sldId id="285" r:id="rId31"/>
    <p:sldId id="286" r:id="rId32"/>
    <p:sldId id="258" r:id="rId33"/>
  </p:sldIdLst>
  <p:sldSz cx="9144000" cy="4572000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My3P+6yE+KU13Hpglxsng==" hashData="mS94gKymMA4oFXU8565LSzLRRJ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1" autoAdjust="0"/>
    <p:restoredTop sz="94660"/>
  </p:normalViewPr>
  <p:slideViewPr>
    <p:cSldViewPr>
      <p:cViewPr varScale="1">
        <p:scale>
          <a:sx n="85" d="100"/>
          <a:sy n="85" d="100"/>
        </p:scale>
        <p:origin x="-90" y="-210"/>
      </p:cViewPr>
      <p:guideLst>
        <p:guide orient="horz" pos="1441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8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57B9C-E69A-43F9-BAEC-82D3900BDDFB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0" y="685800"/>
            <a:ext cx="6858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05A572-EE3B-48FB-B9B8-71A5AE773E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0" y="685800"/>
            <a:ext cx="6858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5A572-EE3B-48FB-B9B8-71A5AE773E8D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1420285"/>
            <a:ext cx="7772400" cy="98001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2590800"/>
            <a:ext cx="64008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2937934"/>
            <a:ext cx="7772400" cy="9080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1937810"/>
            <a:ext cx="7772400" cy="100012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066802"/>
            <a:ext cx="4038600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066802"/>
            <a:ext cx="4038600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023409"/>
            <a:ext cx="4040188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449917"/>
            <a:ext cx="4040188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8" y="1023409"/>
            <a:ext cx="4041775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8" y="1449917"/>
            <a:ext cx="4041775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182033"/>
            <a:ext cx="3008312" cy="774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182034"/>
            <a:ext cx="5111750" cy="390207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956735"/>
            <a:ext cx="3008312" cy="31273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200400"/>
            <a:ext cx="5486400" cy="37782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08516"/>
            <a:ext cx="5486400" cy="27432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3578226"/>
            <a:ext cx="5486400" cy="5365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83092"/>
            <a:ext cx="2057400" cy="390101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83092"/>
            <a:ext cx="6019800" cy="390101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183092"/>
            <a:ext cx="8229600" cy="762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066802"/>
            <a:ext cx="8229600" cy="3017308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237567"/>
            <a:ext cx="2133600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4237567"/>
            <a:ext cx="2895600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237567"/>
            <a:ext cx="2133600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wipe dir="d"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gif"/><Relationship Id="rId3" Type="http://schemas.openxmlformats.org/officeDocument/2006/relationships/image" Target="../media/image35.gif"/><Relationship Id="rId7" Type="http://schemas.openxmlformats.org/officeDocument/2006/relationships/image" Target="../media/image39.gif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2380000">
            <a:off x="4176000" y="540000"/>
            <a:ext cx="4824000" cy="270205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41275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traversant</a:t>
            </a:r>
            <a:endParaRPr lang="fr-FR" b="1" dirty="0">
              <a:ln w="41275">
                <a:solidFill>
                  <a:srgbClr val="FFFF00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108000" y="96000"/>
            <a:ext cx="4067944" cy="332837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7200" b="1" dirty="0" smtClean="0">
                <a:ln w="41275">
                  <a:solidFill>
                    <a:schemeClr val="tx1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Lange</a:t>
            </a:r>
            <a:endParaRPr lang="fr-FR" sz="7200" b="1" dirty="0">
              <a:ln w="41275">
                <a:solidFill>
                  <a:schemeClr val="tx1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3960000" y="2124000"/>
            <a:ext cx="29880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Le photographe s'exprime avec sa sensibilité</a:t>
            </a:r>
          </a:p>
          <a:p>
            <a:pPr algn="ctr"/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du moment</a:t>
            </a:r>
            <a:endParaRPr lang="fr-FR" sz="2800" b="1" dirty="0">
              <a:ln w="0">
                <a:noFill/>
              </a:ln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3312000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000" dirty="0" smtClean="0">
                <a:ln w="31750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  La  France</a:t>
            </a:r>
            <a:endParaRPr lang="fr-FR" sz="8000" dirty="0">
              <a:ln w="31750">
                <a:solidFill>
                  <a:schemeClr val="tx1"/>
                </a:solidFill>
              </a:ln>
              <a:gradFill>
                <a:gsLst>
                  <a:gs pos="0">
                    <a:schemeClr val="tx2">
                      <a:lumMod val="75000"/>
                    </a:schemeClr>
                  </a:gs>
                  <a:gs pos="21001">
                    <a:schemeClr val="tx2">
                      <a:lumMod val="75000"/>
                    </a:schemeClr>
                  </a:gs>
                  <a:gs pos="35001">
                    <a:schemeClr val="bg1"/>
                  </a:gs>
                  <a:gs pos="52000">
                    <a:schemeClr val="bg1"/>
                  </a:gs>
                  <a:gs pos="73000">
                    <a:srgbClr val="FF0000"/>
                  </a:gs>
                  <a:gs pos="88000">
                    <a:srgbClr val="FF0000"/>
                  </a:gs>
                  <a:gs pos="100000">
                    <a:srgbClr val="FF00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 rot="-180000">
            <a:off x="755576" y="2262477"/>
            <a:ext cx="30963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Photos  prises  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par  un fidèle randonneur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pour  le  plaisir  du  partage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de s  paysages  traversés</a:t>
            </a:r>
            <a:endParaRPr lang="fr-FR" sz="2000" dirty="0">
              <a:ln w="1905">
                <a:noFill/>
              </a:ln>
              <a:solidFill>
                <a:srgbClr val="FFFF00"/>
              </a:solidFill>
              <a:latin typeface="Cookie" pitchFamily="2" charset="0"/>
              <a:cs typeface="Dubai Medium" pitchFamily="34" charset="-78"/>
            </a:endParaRP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2771800" y="1645929"/>
            <a:ext cx="1110000" cy="80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740352" y="2916000"/>
            <a:ext cx="11876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 dirty="0" smtClean="0">
                <a:ln w="1587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Cooper Black" pitchFamily="18" charset="0"/>
              </a:rPr>
              <a:t>33</a:t>
            </a:r>
            <a:endParaRPr lang="fr-FR" sz="6000" b="1" dirty="0">
              <a:ln w="15875">
                <a:solidFill>
                  <a:schemeClr val="tx1">
                    <a:lumMod val="65000"/>
                    <a:lumOff val="35000"/>
                  </a:schemeClr>
                </a:soli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83720" y="3950185"/>
            <a:ext cx="1260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n w="9525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épisode </a:t>
            </a:r>
            <a:r>
              <a:rPr lang="fr-FR" dirty="0" smtClean="0">
                <a:ln w="9525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7</a:t>
            </a:r>
            <a:endParaRPr lang="fr-FR" dirty="0">
              <a:ln w="9525">
                <a:solidFill>
                  <a:schemeClr val="tx1"/>
                </a:solidFill>
              </a:ln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724128" y="1548000"/>
            <a:ext cx="16918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Narbonne</a:t>
            </a:r>
            <a:endParaRPr lang="fr-FR" sz="3200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444000" y="0"/>
            <a:ext cx="23134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Port </a:t>
            </a:r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de Canet</a:t>
            </a:r>
            <a:endParaRPr lang="fr-FR" dirty="0"/>
          </a:p>
        </p:txBody>
      </p:sp>
      <p:pic>
        <p:nvPicPr>
          <p:cNvPr id="14" name="Daydream Believer -  The Monkees - instrumental cover by Dave Monk.wav">
            <a:hlinkClick r:id="" action="ppaction://media"/>
          </p:cNvPr>
          <p:cNvPicPr>
            <a:picLocks noRot="1" noChangeAspect="1"/>
          </p:cNvPicPr>
          <p:nvPr>
            <a:wavAudioFile r:embed="rId1" name="Daydream Believer -  The Monkees - instrumental cover by Dave Monk.wav"/>
          </p:nvPr>
        </p:nvPicPr>
        <p:blipFill>
          <a:blip r:embed="rId6" cstate="print"/>
          <a:stretch>
            <a:fillRect/>
          </a:stretch>
        </p:blipFill>
        <p:spPr>
          <a:xfrm>
            <a:off x="4211960" y="41379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35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000"/>
                            </p:stCondLst>
                            <p:childTnLst>
                              <p:par>
                                <p:cTn id="39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0"/>
                            </p:stCondLst>
                            <p:childTnLst>
                              <p:par>
                                <p:cTn id="4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  <p:bldP spid="11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arbon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62" y="0"/>
            <a:ext cx="8099875" cy="4572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36296" y="269776"/>
            <a:ext cx="103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Narbonne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arbonne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2545" y="0"/>
            <a:ext cx="8078909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732240" y="341784"/>
            <a:ext cx="103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Narbonne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arbonn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0"/>
            <a:ext cx="8128000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876256" y="3942184"/>
            <a:ext cx="103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Narbonne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arbonn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0"/>
            <a:ext cx="8128000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452320" y="1781944"/>
            <a:ext cx="103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Narbonne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arbonn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057" y="0"/>
            <a:ext cx="8085886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16216" y="3942184"/>
            <a:ext cx="103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Narbonne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arbonn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932" y="0"/>
            <a:ext cx="8142136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27784" y="1277888"/>
            <a:ext cx="103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Narbonne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arbonn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3671" y="0"/>
            <a:ext cx="8016658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99992" y="4086200"/>
            <a:ext cx="103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Narbonne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arbonn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0"/>
            <a:ext cx="8128000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1840" y="2069976"/>
            <a:ext cx="103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Narbonne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arbonn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9897" y="0"/>
            <a:ext cx="8044206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236296" y="2141984"/>
            <a:ext cx="103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Narbonne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arbonn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932" y="0"/>
            <a:ext cx="8142136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236296" y="269776"/>
            <a:ext cx="103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Narbonne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arbonn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0"/>
            <a:ext cx="8128000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236296" y="269776"/>
            <a:ext cx="103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Narbonne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arbonne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0"/>
            <a:ext cx="8128000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36096" y="125760"/>
            <a:ext cx="103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Narbonne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arbonne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6000" y="0"/>
            <a:ext cx="8192000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55976" y="197768"/>
            <a:ext cx="103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Narbonne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arbonne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0"/>
            <a:ext cx="8128000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236296" y="269776"/>
            <a:ext cx="103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Narbonne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arbonne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5043" y="0"/>
            <a:ext cx="8113913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948264" y="3798168"/>
            <a:ext cx="103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Narbonne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arbonne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0"/>
            <a:ext cx="8128000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51920" y="125760"/>
            <a:ext cx="103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Narbonne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arbonne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524" y="0"/>
            <a:ext cx="8120951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020272" y="197768"/>
            <a:ext cx="103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Narbonne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 Narbon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2545" y="0"/>
            <a:ext cx="8078909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236296" y="269776"/>
            <a:ext cx="103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Narbonne</a:t>
            </a:r>
            <a:endParaRPr lang="fr-FR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ort de Can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11960" y="557808"/>
            <a:ext cx="13805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Port de Canet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ort de Canet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83968" y="269776"/>
            <a:ext cx="13805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Port de Canet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ort de Canet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164288" y="197768"/>
            <a:ext cx="13805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Port de Canet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ort de Canet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83968" y="269776"/>
            <a:ext cx="13805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Port de Canet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ort de Canet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733"/>
            <a:ext cx="9144000" cy="454053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83968" y="269776"/>
            <a:ext cx="13805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Port de Canet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ort de Canet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60" y="0"/>
            <a:ext cx="9135079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88224" y="269776"/>
            <a:ext cx="13805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Port de Canet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ort de Canet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83968" y="269776"/>
            <a:ext cx="13805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Port de Canet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ort de Canet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1560" y="413792"/>
            <a:ext cx="13805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Port de Canet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ort de Canet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87824" y="197768"/>
            <a:ext cx="13805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Port de Canet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ort de Canet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51920" y="269776"/>
            <a:ext cx="13805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Port de Canet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ort de Canet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55" y="0"/>
            <a:ext cx="9117289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83968" y="269776"/>
            <a:ext cx="13805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Port de Canet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ort de Canet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83968" y="269776"/>
            <a:ext cx="13805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Port de Canet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3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404001" y="3904000"/>
            <a:ext cx="2252087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80904" y="32000"/>
            <a:ext cx="1008000" cy="51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algn="ctr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2204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296000" y="64000"/>
            <a:ext cx="6480720" cy="1210584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/>
            <a:r>
              <a:rPr lang="en-US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Daydream Believer </a:t>
            </a:r>
            <a:endParaRPr lang="en-US" sz="3600" b="1" dirty="0" smtClean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  <a:p>
            <a:pPr algn="ctr"/>
            <a:r>
              <a:rPr lang="en-US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  </a:t>
            </a:r>
            <a:r>
              <a:rPr lang="en-US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Dave Monks</a:t>
            </a:r>
            <a:endParaRPr lang="fr-FR" sz="36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508000" y="3904000"/>
            <a:ext cx="2175720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Internet</a:t>
            </a:r>
            <a:endParaRPr lang="fr-FR" sz="4000" b="1" dirty="0" smtClean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760000" y="1368000"/>
            <a:ext cx="1019506" cy="302643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18.09..2024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3798168"/>
            <a:ext cx="1584176" cy="59108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15.FIN_international_vehicle_registration_ov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04001" y="32000"/>
            <a:ext cx="872729" cy="512000"/>
          </a:xfrm>
          <a:prstGeom prst="rect">
            <a:avLst/>
          </a:prstGeom>
        </p:spPr>
      </p:pic>
      <p:pic>
        <p:nvPicPr>
          <p:cNvPr id="12" name="Image 11" descr="b1silhouette-3045599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360000">
            <a:off x="7200000" y="2400000"/>
            <a:ext cx="1080000" cy="1600000"/>
          </a:xfrm>
          <a:prstGeom prst="rect">
            <a:avLst/>
          </a:prstGeom>
        </p:spPr>
      </p:pic>
      <p:pic>
        <p:nvPicPr>
          <p:cNvPr id="18" name="Image 17" descr="b1camera-2069707_960_72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660000">
            <a:off x="7092000" y="640000"/>
            <a:ext cx="1465000" cy="1600000"/>
          </a:xfrm>
          <a:prstGeom prst="rect">
            <a:avLst/>
          </a:prstGeom>
        </p:spPr>
      </p:pic>
      <p:pic>
        <p:nvPicPr>
          <p:cNvPr id="15" name="Image 14" descr="rocnroll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9551" y="576000"/>
            <a:ext cx="1440000" cy="1601798"/>
          </a:xfrm>
          <a:prstGeom prst="rect">
            <a:avLst/>
          </a:prstGeom>
        </p:spPr>
      </p:pic>
      <p:pic>
        <p:nvPicPr>
          <p:cNvPr id="13" name="Image 12" descr="0e0000012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95536" y="2574032"/>
            <a:ext cx="1704975" cy="1476375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803</TotalTime>
  <Words>101</Words>
  <Application>Microsoft Office PowerPoint</Application>
  <PresentationFormat>Personnalisé</PresentationFormat>
  <Paragraphs>50</Paragraphs>
  <Slides>32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3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123</cp:revision>
  <dcterms:created xsi:type="dcterms:W3CDTF">2020-05-12T17:47:43Z</dcterms:created>
  <dcterms:modified xsi:type="dcterms:W3CDTF">2024-09-18T09:09:02Z</dcterms:modified>
</cp:coreProperties>
</file>