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95" r:id="rId3"/>
    <p:sldId id="293" r:id="rId4"/>
    <p:sldId id="294" r:id="rId5"/>
    <p:sldId id="260" r:id="rId6"/>
    <p:sldId id="290" r:id="rId7"/>
    <p:sldId id="291" r:id="rId8"/>
    <p:sldId id="261" r:id="rId9"/>
    <p:sldId id="292" r:id="rId10"/>
    <p:sldId id="262" r:id="rId11"/>
    <p:sldId id="263" r:id="rId12"/>
    <p:sldId id="265" r:id="rId13"/>
    <p:sldId id="264" r:id="rId14"/>
    <p:sldId id="267" r:id="rId15"/>
    <p:sldId id="268" r:id="rId16"/>
    <p:sldId id="269" r:id="rId17"/>
    <p:sldId id="270" r:id="rId18"/>
    <p:sldId id="272" r:id="rId19"/>
    <p:sldId id="271" r:id="rId20"/>
    <p:sldId id="273" r:id="rId21"/>
    <p:sldId id="274" r:id="rId22"/>
    <p:sldId id="275" r:id="rId23"/>
    <p:sldId id="276" r:id="rId24"/>
    <p:sldId id="285" r:id="rId25"/>
    <p:sldId id="286" r:id="rId26"/>
    <p:sldId id="277" r:id="rId27"/>
    <p:sldId id="278" r:id="rId28"/>
    <p:sldId id="280" r:id="rId29"/>
    <p:sldId id="281" r:id="rId30"/>
    <p:sldId id="282" r:id="rId31"/>
    <p:sldId id="283" r:id="rId32"/>
    <p:sldId id="298" r:id="rId33"/>
    <p:sldId id="284" r:id="rId34"/>
    <p:sldId id="287" r:id="rId35"/>
    <p:sldId id="300" r:id="rId36"/>
    <p:sldId id="299" r:id="rId37"/>
    <p:sldId id="288" r:id="rId38"/>
    <p:sldId id="296" r:id="rId39"/>
    <p:sldId id="289" r:id="rId40"/>
    <p:sldId id="297" r:id="rId41"/>
  </p:sldIdLst>
  <p:sldSz cx="14762163" cy="8964613"/>
  <p:notesSz cx="6858000" cy="9144000"/>
  <p:defaultTextStyle>
    <a:defPPr>
      <a:defRPr lang="fr-FR"/>
    </a:defPPr>
    <a:lvl1pPr marL="0" algn="l" defTabSz="1301899" rtl="0" eaLnBrk="1" latinLnBrk="0" hangingPunct="1">
      <a:defRPr sz="2700" kern="1200">
        <a:solidFill>
          <a:schemeClr val="tx1"/>
        </a:solidFill>
        <a:latin typeface="+mn-lt"/>
        <a:ea typeface="+mn-ea"/>
        <a:cs typeface="+mn-cs"/>
      </a:defRPr>
    </a:lvl1pPr>
    <a:lvl2pPr marL="650950" algn="l" defTabSz="1301899" rtl="0" eaLnBrk="1" latinLnBrk="0" hangingPunct="1">
      <a:defRPr sz="2700" kern="1200">
        <a:solidFill>
          <a:schemeClr val="tx1"/>
        </a:solidFill>
        <a:latin typeface="+mn-lt"/>
        <a:ea typeface="+mn-ea"/>
        <a:cs typeface="+mn-cs"/>
      </a:defRPr>
    </a:lvl2pPr>
    <a:lvl3pPr marL="1301899" algn="l" defTabSz="1301899" rtl="0" eaLnBrk="1" latinLnBrk="0" hangingPunct="1">
      <a:defRPr sz="2700" kern="1200">
        <a:solidFill>
          <a:schemeClr val="tx1"/>
        </a:solidFill>
        <a:latin typeface="+mn-lt"/>
        <a:ea typeface="+mn-ea"/>
        <a:cs typeface="+mn-cs"/>
      </a:defRPr>
    </a:lvl3pPr>
    <a:lvl4pPr marL="1952849" algn="l" defTabSz="1301899" rtl="0" eaLnBrk="1" latinLnBrk="0" hangingPunct="1">
      <a:defRPr sz="2700" kern="1200">
        <a:solidFill>
          <a:schemeClr val="tx1"/>
        </a:solidFill>
        <a:latin typeface="+mn-lt"/>
        <a:ea typeface="+mn-ea"/>
        <a:cs typeface="+mn-cs"/>
      </a:defRPr>
    </a:lvl4pPr>
    <a:lvl5pPr marL="2603799" algn="l" defTabSz="1301899" rtl="0" eaLnBrk="1" latinLnBrk="0" hangingPunct="1">
      <a:defRPr sz="2700" kern="1200">
        <a:solidFill>
          <a:schemeClr val="tx1"/>
        </a:solidFill>
        <a:latin typeface="+mn-lt"/>
        <a:ea typeface="+mn-ea"/>
        <a:cs typeface="+mn-cs"/>
      </a:defRPr>
    </a:lvl5pPr>
    <a:lvl6pPr marL="3254747" algn="l" defTabSz="1301899" rtl="0" eaLnBrk="1" latinLnBrk="0" hangingPunct="1">
      <a:defRPr sz="2700" kern="1200">
        <a:solidFill>
          <a:schemeClr val="tx1"/>
        </a:solidFill>
        <a:latin typeface="+mn-lt"/>
        <a:ea typeface="+mn-ea"/>
        <a:cs typeface="+mn-cs"/>
      </a:defRPr>
    </a:lvl6pPr>
    <a:lvl7pPr marL="3905698" algn="l" defTabSz="1301899" rtl="0" eaLnBrk="1" latinLnBrk="0" hangingPunct="1">
      <a:defRPr sz="2700" kern="1200">
        <a:solidFill>
          <a:schemeClr val="tx1"/>
        </a:solidFill>
        <a:latin typeface="+mn-lt"/>
        <a:ea typeface="+mn-ea"/>
        <a:cs typeface="+mn-cs"/>
      </a:defRPr>
    </a:lvl7pPr>
    <a:lvl8pPr marL="4556646" algn="l" defTabSz="1301899" rtl="0" eaLnBrk="1" latinLnBrk="0" hangingPunct="1">
      <a:defRPr sz="2700" kern="1200">
        <a:solidFill>
          <a:schemeClr val="tx1"/>
        </a:solidFill>
        <a:latin typeface="+mn-lt"/>
        <a:ea typeface="+mn-ea"/>
        <a:cs typeface="+mn-cs"/>
      </a:defRPr>
    </a:lvl8pPr>
    <a:lvl9pPr marL="5207596" algn="l" defTabSz="1301899" rtl="0" eaLnBrk="1" latinLnBrk="0" hangingPunct="1">
      <a:defRPr sz="2700" kern="1200">
        <a:solidFill>
          <a:schemeClr val="tx1"/>
        </a:solidFill>
        <a:latin typeface="+mn-lt"/>
        <a:ea typeface="+mn-ea"/>
        <a:cs typeface="+mn-cs"/>
      </a:defRPr>
    </a:lvl9pPr>
  </p:defaultTextStyle>
  <p:modifyVerifier cryptProviderType="rsaFull" cryptAlgorithmClass="hash" cryptAlgorithmType="typeAny" cryptAlgorithmSid="4" spinCount="100000" saltData="yhhHIcRw63+qsQVbOVe/lQ==" hashData="Ivp+OnDetBKew46nu/dYpkonmu4="/>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4592" autoAdjust="0"/>
    <p:restoredTop sz="94660"/>
  </p:normalViewPr>
  <p:slideViewPr>
    <p:cSldViewPr>
      <p:cViewPr>
        <p:scale>
          <a:sx n="80" d="100"/>
          <a:sy n="80" d="100"/>
        </p:scale>
        <p:origin x="-846" y="-72"/>
      </p:cViewPr>
      <p:guideLst>
        <p:guide orient="horz" pos="2824"/>
        <p:guide pos="4651"/>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107165" y="2784845"/>
            <a:ext cx="12547840" cy="1921581"/>
          </a:xfrm>
        </p:spPr>
        <p:txBody>
          <a:bodyPr/>
          <a:lstStyle/>
          <a:p>
            <a:r>
              <a:rPr lang="fr-FR" smtClean="0"/>
              <a:t>Modifiez le style du titre</a:t>
            </a:r>
            <a:endParaRPr lang="fr-FR"/>
          </a:p>
        </p:txBody>
      </p:sp>
      <p:sp>
        <p:nvSpPr>
          <p:cNvPr id="3" name="Sous-titre 2"/>
          <p:cNvSpPr>
            <a:spLocks noGrp="1"/>
          </p:cNvSpPr>
          <p:nvPr>
            <p:ph type="subTitle" idx="1"/>
          </p:nvPr>
        </p:nvSpPr>
        <p:spPr>
          <a:xfrm>
            <a:off x="2214333" y="5079951"/>
            <a:ext cx="10333515" cy="2290956"/>
          </a:xfrm>
        </p:spPr>
        <p:txBody>
          <a:bodyPr/>
          <a:lstStyle>
            <a:lvl1pPr marL="0" indent="0" algn="ctr">
              <a:buNone/>
              <a:defRPr>
                <a:solidFill>
                  <a:schemeClr val="tx1">
                    <a:tint val="75000"/>
                  </a:schemeClr>
                </a:solidFill>
              </a:defRPr>
            </a:lvl1pPr>
            <a:lvl2pPr marL="650950" indent="0" algn="ctr">
              <a:buNone/>
              <a:defRPr>
                <a:solidFill>
                  <a:schemeClr val="tx1">
                    <a:tint val="75000"/>
                  </a:schemeClr>
                </a:solidFill>
              </a:defRPr>
            </a:lvl2pPr>
            <a:lvl3pPr marL="1301899" indent="0" algn="ctr">
              <a:buNone/>
              <a:defRPr>
                <a:solidFill>
                  <a:schemeClr val="tx1">
                    <a:tint val="75000"/>
                  </a:schemeClr>
                </a:solidFill>
              </a:defRPr>
            </a:lvl3pPr>
            <a:lvl4pPr marL="1952849" indent="0" algn="ctr">
              <a:buNone/>
              <a:defRPr>
                <a:solidFill>
                  <a:schemeClr val="tx1">
                    <a:tint val="75000"/>
                  </a:schemeClr>
                </a:solidFill>
              </a:defRPr>
            </a:lvl4pPr>
            <a:lvl5pPr marL="2603799" indent="0" algn="ctr">
              <a:buNone/>
              <a:defRPr>
                <a:solidFill>
                  <a:schemeClr val="tx1">
                    <a:tint val="75000"/>
                  </a:schemeClr>
                </a:solidFill>
              </a:defRPr>
            </a:lvl5pPr>
            <a:lvl6pPr marL="3254747" indent="0" algn="ctr">
              <a:buNone/>
              <a:defRPr>
                <a:solidFill>
                  <a:schemeClr val="tx1">
                    <a:tint val="75000"/>
                  </a:schemeClr>
                </a:solidFill>
              </a:defRPr>
            </a:lvl6pPr>
            <a:lvl7pPr marL="3905698" indent="0" algn="ctr">
              <a:buNone/>
              <a:defRPr>
                <a:solidFill>
                  <a:schemeClr val="tx1">
                    <a:tint val="75000"/>
                  </a:schemeClr>
                </a:solidFill>
              </a:defRPr>
            </a:lvl7pPr>
            <a:lvl8pPr marL="4556646" indent="0" algn="ctr">
              <a:buNone/>
              <a:defRPr>
                <a:solidFill>
                  <a:schemeClr val="tx1">
                    <a:tint val="75000"/>
                  </a:schemeClr>
                </a:solidFill>
              </a:defRPr>
            </a:lvl8pPr>
            <a:lvl9pPr marL="5207596"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A439F5A-2BCE-4520-88A3-552DD92F8593}" type="datetimeFigureOut">
              <a:rPr lang="fr-FR" smtClean="0"/>
              <a:t>11/10/2017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614F426-8925-4A19-9D1B-B2A2D213826F}" type="slidenum">
              <a:rPr lang="fr-FR" smtClean="0"/>
              <a:t>‹N°›</a:t>
            </a:fld>
            <a:endParaRPr lang="fr-FR"/>
          </a:p>
        </p:txBody>
      </p:sp>
    </p:spTree>
    <p:extLst>
      <p:ext uri="{BB962C8B-B14F-4D97-AF65-F5344CB8AC3E}">
        <p14:creationId xmlns:p14="http://schemas.microsoft.com/office/powerpoint/2010/main" val="3488475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A439F5A-2BCE-4520-88A3-552DD92F8593}" type="datetimeFigureOut">
              <a:rPr lang="fr-FR" smtClean="0"/>
              <a:t>11/10/2017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614F426-8925-4A19-9D1B-B2A2D213826F}" type="slidenum">
              <a:rPr lang="fr-FR" smtClean="0"/>
              <a:t>‹N°›</a:t>
            </a:fld>
            <a:endParaRPr lang="fr-FR"/>
          </a:p>
        </p:txBody>
      </p:sp>
    </p:spTree>
    <p:extLst>
      <p:ext uri="{BB962C8B-B14F-4D97-AF65-F5344CB8AC3E}">
        <p14:creationId xmlns:p14="http://schemas.microsoft.com/office/powerpoint/2010/main" val="14277729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166111" y="5760599"/>
            <a:ext cx="12547840" cy="1780473"/>
          </a:xfrm>
        </p:spPr>
        <p:txBody>
          <a:bodyPr anchor="t"/>
          <a:lstStyle>
            <a:lvl1pPr algn="l">
              <a:defRPr sz="5700" b="1" cap="all"/>
            </a:lvl1pPr>
          </a:lstStyle>
          <a:p>
            <a:r>
              <a:rPr lang="fr-FR" smtClean="0"/>
              <a:t>Modifiez le style du titre</a:t>
            </a:r>
            <a:endParaRPr lang="fr-FR"/>
          </a:p>
        </p:txBody>
      </p:sp>
      <p:sp>
        <p:nvSpPr>
          <p:cNvPr id="3" name="Espace réservé du texte 2"/>
          <p:cNvSpPr>
            <a:spLocks noGrp="1"/>
          </p:cNvSpPr>
          <p:nvPr>
            <p:ph type="body" idx="1"/>
          </p:nvPr>
        </p:nvSpPr>
        <p:spPr>
          <a:xfrm>
            <a:off x="1166111" y="3799589"/>
            <a:ext cx="12547840" cy="1961009"/>
          </a:xfrm>
        </p:spPr>
        <p:txBody>
          <a:bodyPr anchor="b"/>
          <a:lstStyle>
            <a:lvl1pPr marL="0" indent="0">
              <a:buNone/>
              <a:defRPr sz="2900">
                <a:solidFill>
                  <a:schemeClr val="tx1">
                    <a:tint val="75000"/>
                  </a:schemeClr>
                </a:solidFill>
              </a:defRPr>
            </a:lvl1pPr>
            <a:lvl2pPr marL="650950" indent="0">
              <a:buNone/>
              <a:defRPr sz="2700">
                <a:solidFill>
                  <a:schemeClr val="tx1">
                    <a:tint val="75000"/>
                  </a:schemeClr>
                </a:solidFill>
              </a:defRPr>
            </a:lvl2pPr>
            <a:lvl3pPr marL="1301899" indent="0">
              <a:buNone/>
              <a:defRPr sz="2400">
                <a:solidFill>
                  <a:schemeClr val="tx1">
                    <a:tint val="75000"/>
                  </a:schemeClr>
                </a:solidFill>
              </a:defRPr>
            </a:lvl3pPr>
            <a:lvl4pPr marL="1952849" indent="0">
              <a:buNone/>
              <a:defRPr sz="2100">
                <a:solidFill>
                  <a:schemeClr val="tx1">
                    <a:tint val="75000"/>
                  </a:schemeClr>
                </a:solidFill>
              </a:defRPr>
            </a:lvl4pPr>
            <a:lvl5pPr marL="2603799" indent="0">
              <a:buNone/>
              <a:defRPr sz="2100">
                <a:solidFill>
                  <a:schemeClr val="tx1">
                    <a:tint val="75000"/>
                  </a:schemeClr>
                </a:solidFill>
              </a:defRPr>
            </a:lvl5pPr>
            <a:lvl6pPr marL="3254747" indent="0">
              <a:buNone/>
              <a:defRPr sz="2100">
                <a:solidFill>
                  <a:schemeClr val="tx1">
                    <a:tint val="75000"/>
                  </a:schemeClr>
                </a:solidFill>
              </a:defRPr>
            </a:lvl6pPr>
            <a:lvl7pPr marL="3905698" indent="0">
              <a:buNone/>
              <a:defRPr sz="2100">
                <a:solidFill>
                  <a:schemeClr val="tx1">
                    <a:tint val="75000"/>
                  </a:schemeClr>
                </a:solidFill>
              </a:defRPr>
            </a:lvl7pPr>
            <a:lvl8pPr marL="4556646" indent="0">
              <a:buNone/>
              <a:defRPr sz="2100">
                <a:solidFill>
                  <a:schemeClr val="tx1">
                    <a:tint val="75000"/>
                  </a:schemeClr>
                </a:solidFill>
              </a:defRPr>
            </a:lvl8pPr>
            <a:lvl9pPr marL="5207596" indent="0">
              <a:buNone/>
              <a:defRPr sz="21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A439F5A-2BCE-4520-88A3-552DD92F8593}" type="datetimeFigureOut">
              <a:rPr lang="fr-FR" smtClean="0"/>
              <a:t>11/10/2017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614F426-8925-4A19-9D1B-B2A2D213826F}" type="slidenum">
              <a:rPr lang="fr-FR" smtClean="0"/>
              <a:t>‹N°›</a:t>
            </a:fld>
            <a:endParaRPr lang="fr-FR"/>
          </a:p>
        </p:txBody>
      </p:sp>
    </p:spTree>
    <p:extLst>
      <p:ext uri="{BB962C8B-B14F-4D97-AF65-F5344CB8AC3E}">
        <p14:creationId xmlns:p14="http://schemas.microsoft.com/office/powerpoint/2010/main" val="2001943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738109" y="2091744"/>
            <a:ext cx="6519955" cy="5916231"/>
          </a:xfrm>
        </p:spPr>
        <p:txBody>
          <a:bodyPr/>
          <a:lstStyle>
            <a:lvl1pPr>
              <a:defRPr sz="4000"/>
            </a:lvl1pPr>
            <a:lvl2pPr>
              <a:defRPr sz="3400"/>
            </a:lvl2pPr>
            <a:lvl3pPr>
              <a:defRPr sz="2900"/>
            </a:lvl3pPr>
            <a:lvl4pPr>
              <a:defRPr sz="2700"/>
            </a:lvl4pPr>
            <a:lvl5pPr>
              <a:defRPr sz="2700"/>
            </a:lvl5pPr>
            <a:lvl6pPr>
              <a:defRPr sz="2700"/>
            </a:lvl6pPr>
            <a:lvl7pPr>
              <a:defRPr sz="2700"/>
            </a:lvl7pPr>
            <a:lvl8pPr>
              <a:defRPr sz="2700"/>
            </a:lvl8pPr>
            <a:lvl9pPr>
              <a:defRPr sz="27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7504106" y="2091744"/>
            <a:ext cx="6519955" cy="5916231"/>
          </a:xfrm>
        </p:spPr>
        <p:txBody>
          <a:bodyPr/>
          <a:lstStyle>
            <a:lvl1pPr>
              <a:defRPr sz="4000"/>
            </a:lvl1pPr>
            <a:lvl2pPr>
              <a:defRPr sz="3400"/>
            </a:lvl2pPr>
            <a:lvl3pPr>
              <a:defRPr sz="2900"/>
            </a:lvl3pPr>
            <a:lvl4pPr>
              <a:defRPr sz="2700"/>
            </a:lvl4pPr>
            <a:lvl5pPr>
              <a:defRPr sz="2700"/>
            </a:lvl5pPr>
            <a:lvl6pPr>
              <a:defRPr sz="2700"/>
            </a:lvl6pPr>
            <a:lvl7pPr>
              <a:defRPr sz="2700"/>
            </a:lvl7pPr>
            <a:lvl8pPr>
              <a:defRPr sz="2700"/>
            </a:lvl8pPr>
            <a:lvl9pPr>
              <a:defRPr sz="27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A439F5A-2BCE-4520-88A3-552DD92F8593}" type="datetimeFigureOut">
              <a:rPr lang="fr-FR" smtClean="0"/>
              <a:t>11/10/2017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614F426-8925-4A19-9D1B-B2A2D213826F}" type="slidenum">
              <a:rPr lang="fr-FR" smtClean="0"/>
              <a:t>‹N°›</a:t>
            </a:fld>
            <a:endParaRPr lang="fr-FR"/>
          </a:p>
        </p:txBody>
      </p:sp>
    </p:spTree>
    <p:extLst>
      <p:ext uri="{BB962C8B-B14F-4D97-AF65-F5344CB8AC3E}">
        <p14:creationId xmlns:p14="http://schemas.microsoft.com/office/powerpoint/2010/main" val="3918357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738111" y="2006670"/>
            <a:ext cx="6522518" cy="836282"/>
          </a:xfrm>
        </p:spPr>
        <p:txBody>
          <a:bodyPr anchor="b"/>
          <a:lstStyle>
            <a:lvl1pPr marL="0" indent="0">
              <a:buNone/>
              <a:defRPr sz="3400" b="1"/>
            </a:lvl1pPr>
            <a:lvl2pPr marL="650950" indent="0">
              <a:buNone/>
              <a:defRPr sz="2900" b="1"/>
            </a:lvl2pPr>
            <a:lvl3pPr marL="1301899" indent="0">
              <a:buNone/>
              <a:defRPr sz="2700" b="1"/>
            </a:lvl3pPr>
            <a:lvl4pPr marL="1952849" indent="0">
              <a:buNone/>
              <a:defRPr sz="2400" b="1"/>
            </a:lvl4pPr>
            <a:lvl5pPr marL="2603799" indent="0">
              <a:buNone/>
              <a:defRPr sz="2400" b="1"/>
            </a:lvl5pPr>
            <a:lvl6pPr marL="3254747" indent="0">
              <a:buNone/>
              <a:defRPr sz="2400" b="1"/>
            </a:lvl6pPr>
            <a:lvl7pPr marL="3905698" indent="0">
              <a:buNone/>
              <a:defRPr sz="2400" b="1"/>
            </a:lvl7pPr>
            <a:lvl8pPr marL="4556646" indent="0">
              <a:buNone/>
              <a:defRPr sz="2400" b="1"/>
            </a:lvl8pPr>
            <a:lvl9pPr marL="5207596" indent="0">
              <a:buNone/>
              <a:defRPr sz="2400" b="1"/>
            </a:lvl9pPr>
          </a:lstStyle>
          <a:p>
            <a:pPr lvl="0"/>
            <a:r>
              <a:rPr lang="fr-FR" smtClean="0"/>
              <a:t>Modifiez les styles du texte du masque</a:t>
            </a:r>
          </a:p>
        </p:txBody>
      </p:sp>
      <p:sp>
        <p:nvSpPr>
          <p:cNvPr id="4" name="Espace réservé du contenu 3"/>
          <p:cNvSpPr>
            <a:spLocks noGrp="1"/>
          </p:cNvSpPr>
          <p:nvPr>
            <p:ph sz="half" idx="2"/>
          </p:nvPr>
        </p:nvSpPr>
        <p:spPr>
          <a:xfrm>
            <a:off x="738111" y="2842946"/>
            <a:ext cx="6522518" cy="5165030"/>
          </a:xfrm>
        </p:spPr>
        <p:txBody>
          <a:bodyPr/>
          <a:lstStyle>
            <a:lvl1pPr>
              <a:defRPr sz="3400"/>
            </a:lvl1pPr>
            <a:lvl2pPr>
              <a:defRPr sz="2900"/>
            </a:lvl2pPr>
            <a:lvl3pPr>
              <a:defRPr sz="2700"/>
            </a:lvl3pPr>
            <a:lvl4pPr>
              <a:defRPr sz="2400"/>
            </a:lvl4pPr>
            <a:lvl5pPr>
              <a:defRPr sz="2400"/>
            </a:lvl5pPr>
            <a:lvl6pPr>
              <a:defRPr sz="2400"/>
            </a:lvl6pPr>
            <a:lvl7pPr>
              <a:defRPr sz="2400"/>
            </a:lvl7pPr>
            <a:lvl8pPr>
              <a:defRPr sz="2400"/>
            </a:lvl8pPr>
            <a:lvl9pPr>
              <a:defRPr sz="24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7498975" y="2006670"/>
            <a:ext cx="6525082" cy="836282"/>
          </a:xfrm>
        </p:spPr>
        <p:txBody>
          <a:bodyPr anchor="b"/>
          <a:lstStyle>
            <a:lvl1pPr marL="0" indent="0">
              <a:buNone/>
              <a:defRPr sz="3400" b="1"/>
            </a:lvl1pPr>
            <a:lvl2pPr marL="650950" indent="0">
              <a:buNone/>
              <a:defRPr sz="2900" b="1"/>
            </a:lvl2pPr>
            <a:lvl3pPr marL="1301899" indent="0">
              <a:buNone/>
              <a:defRPr sz="2700" b="1"/>
            </a:lvl3pPr>
            <a:lvl4pPr marL="1952849" indent="0">
              <a:buNone/>
              <a:defRPr sz="2400" b="1"/>
            </a:lvl4pPr>
            <a:lvl5pPr marL="2603799" indent="0">
              <a:buNone/>
              <a:defRPr sz="2400" b="1"/>
            </a:lvl5pPr>
            <a:lvl6pPr marL="3254747" indent="0">
              <a:buNone/>
              <a:defRPr sz="2400" b="1"/>
            </a:lvl6pPr>
            <a:lvl7pPr marL="3905698" indent="0">
              <a:buNone/>
              <a:defRPr sz="2400" b="1"/>
            </a:lvl7pPr>
            <a:lvl8pPr marL="4556646" indent="0">
              <a:buNone/>
              <a:defRPr sz="2400" b="1"/>
            </a:lvl8pPr>
            <a:lvl9pPr marL="5207596" indent="0">
              <a:buNone/>
              <a:defRPr sz="2400" b="1"/>
            </a:lvl9pPr>
          </a:lstStyle>
          <a:p>
            <a:pPr lvl="0"/>
            <a:r>
              <a:rPr lang="fr-FR" smtClean="0"/>
              <a:t>Modifiez les styles du texte du masque</a:t>
            </a:r>
          </a:p>
        </p:txBody>
      </p:sp>
      <p:sp>
        <p:nvSpPr>
          <p:cNvPr id="6" name="Espace réservé du contenu 5"/>
          <p:cNvSpPr>
            <a:spLocks noGrp="1"/>
          </p:cNvSpPr>
          <p:nvPr>
            <p:ph sz="quarter" idx="4"/>
          </p:nvPr>
        </p:nvSpPr>
        <p:spPr>
          <a:xfrm>
            <a:off x="7498975" y="2842946"/>
            <a:ext cx="6525082" cy="5165030"/>
          </a:xfrm>
        </p:spPr>
        <p:txBody>
          <a:bodyPr/>
          <a:lstStyle>
            <a:lvl1pPr>
              <a:defRPr sz="3400"/>
            </a:lvl1pPr>
            <a:lvl2pPr>
              <a:defRPr sz="2900"/>
            </a:lvl2pPr>
            <a:lvl3pPr>
              <a:defRPr sz="2700"/>
            </a:lvl3pPr>
            <a:lvl4pPr>
              <a:defRPr sz="2400"/>
            </a:lvl4pPr>
            <a:lvl5pPr>
              <a:defRPr sz="2400"/>
            </a:lvl5pPr>
            <a:lvl6pPr>
              <a:defRPr sz="2400"/>
            </a:lvl6pPr>
            <a:lvl7pPr>
              <a:defRPr sz="2400"/>
            </a:lvl7pPr>
            <a:lvl8pPr>
              <a:defRPr sz="2400"/>
            </a:lvl8pPr>
            <a:lvl9pPr>
              <a:defRPr sz="24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A439F5A-2BCE-4520-88A3-552DD92F8593}" type="datetimeFigureOut">
              <a:rPr lang="fr-FR" smtClean="0"/>
              <a:t>11/10/2017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E614F426-8925-4A19-9D1B-B2A2D213826F}" type="slidenum">
              <a:rPr lang="fr-FR" smtClean="0"/>
              <a:t>‹N°›</a:t>
            </a:fld>
            <a:endParaRPr lang="fr-FR"/>
          </a:p>
        </p:txBody>
      </p:sp>
    </p:spTree>
    <p:extLst>
      <p:ext uri="{BB962C8B-B14F-4D97-AF65-F5344CB8AC3E}">
        <p14:creationId xmlns:p14="http://schemas.microsoft.com/office/powerpoint/2010/main" val="32783418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A439F5A-2BCE-4520-88A3-552DD92F8593}" type="datetimeFigureOut">
              <a:rPr lang="fr-FR" smtClean="0"/>
              <a:t>11/10/2017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614F426-8925-4A19-9D1B-B2A2D213826F}" type="slidenum">
              <a:rPr lang="fr-FR" smtClean="0"/>
              <a:t>‹N°›</a:t>
            </a:fld>
            <a:endParaRPr lang="fr-FR"/>
          </a:p>
        </p:txBody>
      </p:sp>
    </p:spTree>
    <p:extLst>
      <p:ext uri="{BB962C8B-B14F-4D97-AF65-F5344CB8AC3E}">
        <p14:creationId xmlns:p14="http://schemas.microsoft.com/office/powerpoint/2010/main" val="10126176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A439F5A-2BCE-4520-88A3-552DD92F8593}" type="datetimeFigureOut">
              <a:rPr lang="fr-FR" smtClean="0"/>
              <a:t>11/10/2017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E614F426-8925-4A19-9D1B-B2A2D213826F}" type="slidenum">
              <a:rPr lang="fr-FR" smtClean="0"/>
              <a:t>‹N°›</a:t>
            </a:fld>
            <a:endParaRPr lang="fr-FR"/>
          </a:p>
        </p:txBody>
      </p:sp>
    </p:spTree>
    <p:extLst>
      <p:ext uri="{BB962C8B-B14F-4D97-AF65-F5344CB8AC3E}">
        <p14:creationId xmlns:p14="http://schemas.microsoft.com/office/powerpoint/2010/main" val="3505689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38117" y="356932"/>
            <a:ext cx="4856651" cy="1519003"/>
          </a:xfrm>
        </p:spPr>
        <p:txBody>
          <a:bodyPr anchor="b"/>
          <a:lstStyle>
            <a:lvl1pPr algn="l">
              <a:defRPr sz="2900" b="1"/>
            </a:lvl1pPr>
          </a:lstStyle>
          <a:p>
            <a:r>
              <a:rPr lang="fr-FR" smtClean="0"/>
              <a:t>Modifiez le style du titre</a:t>
            </a:r>
            <a:endParaRPr lang="fr-FR"/>
          </a:p>
        </p:txBody>
      </p:sp>
      <p:sp>
        <p:nvSpPr>
          <p:cNvPr id="3" name="Espace réservé du contenu 2"/>
          <p:cNvSpPr>
            <a:spLocks noGrp="1"/>
          </p:cNvSpPr>
          <p:nvPr>
            <p:ph idx="1"/>
          </p:nvPr>
        </p:nvSpPr>
        <p:spPr>
          <a:xfrm>
            <a:off x="5771602" y="356929"/>
            <a:ext cx="8252459" cy="7651048"/>
          </a:xfrm>
        </p:spPr>
        <p:txBody>
          <a:bodyPr/>
          <a:lstStyle>
            <a:lvl1pPr>
              <a:defRPr sz="4600"/>
            </a:lvl1pPr>
            <a:lvl2pPr>
              <a:defRPr sz="4000"/>
            </a:lvl2pPr>
            <a:lvl3pPr>
              <a:defRPr sz="3400"/>
            </a:lvl3pPr>
            <a:lvl4pPr>
              <a:defRPr sz="2900"/>
            </a:lvl4pPr>
            <a:lvl5pPr>
              <a:defRPr sz="2900"/>
            </a:lvl5pPr>
            <a:lvl6pPr>
              <a:defRPr sz="2900"/>
            </a:lvl6pPr>
            <a:lvl7pPr>
              <a:defRPr sz="2900"/>
            </a:lvl7pPr>
            <a:lvl8pPr>
              <a:defRPr sz="2900"/>
            </a:lvl8pPr>
            <a:lvl9pPr>
              <a:defRPr sz="29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738117" y="1875935"/>
            <a:ext cx="4856651" cy="6132044"/>
          </a:xfrm>
        </p:spPr>
        <p:txBody>
          <a:bodyPr/>
          <a:lstStyle>
            <a:lvl1pPr marL="0" indent="0">
              <a:buNone/>
              <a:defRPr sz="2100"/>
            </a:lvl1pPr>
            <a:lvl2pPr marL="650950" indent="0">
              <a:buNone/>
              <a:defRPr sz="1800"/>
            </a:lvl2pPr>
            <a:lvl3pPr marL="1301899" indent="0">
              <a:buNone/>
              <a:defRPr sz="1300"/>
            </a:lvl3pPr>
            <a:lvl4pPr marL="1952849" indent="0">
              <a:buNone/>
              <a:defRPr sz="1300"/>
            </a:lvl4pPr>
            <a:lvl5pPr marL="2603799" indent="0">
              <a:buNone/>
              <a:defRPr sz="1300"/>
            </a:lvl5pPr>
            <a:lvl6pPr marL="3254747" indent="0">
              <a:buNone/>
              <a:defRPr sz="1300"/>
            </a:lvl6pPr>
            <a:lvl7pPr marL="3905698" indent="0">
              <a:buNone/>
              <a:defRPr sz="1300"/>
            </a:lvl7pPr>
            <a:lvl8pPr marL="4556646" indent="0">
              <a:buNone/>
              <a:defRPr sz="1300"/>
            </a:lvl8pPr>
            <a:lvl9pPr marL="5207596" indent="0">
              <a:buNone/>
              <a:defRPr sz="13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A439F5A-2BCE-4520-88A3-552DD92F8593}" type="datetimeFigureOut">
              <a:rPr lang="fr-FR" smtClean="0"/>
              <a:t>11/10/2017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614F426-8925-4A19-9D1B-B2A2D213826F}" type="slidenum">
              <a:rPr lang="fr-FR" smtClean="0"/>
              <a:t>‹N°›</a:t>
            </a:fld>
            <a:endParaRPr lang="fr-FR"/>
          </a:p>
        </p:txBody>
      </p:sp>
    </p:spTree>
    <p:extLst>
      <p:ext uri="{BB962C8B-B14F-4D97-AF65-F5344CB8AC3E}">
        <p14:creationId xmlns:p14="http://schemas.microsoft.com/office/powerpoint/2010/main" val="15266947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893488" y="6275232"/>
            <a:ext cx="8857298" cy="740827"/>
          </a:xfrm>
        </p:spPr>
        <p:txBody>
          <a:bodyPr anchor="b"/>
          <a:lstStyle>
            <a:lvl1pPr algn="l">
              <a:defRPr sz="2900" b="1"/>
            </a:lvl1pPr>
          </a:lstStyle>
          <a:p>
            <a:r>
              <a:rPr lang="fr-FR" smtClean="0"/>
              <a:t>Modifiez le style du titre</a:t>
            </a:r>
            <a:endParaRPr lang="fr-FR"/>
          </a:p>
        </p:txBody>
      </p:sp>
      <p:sp>
        <p:nvSpPr>
          <p:cNvPr id="3" name="Espace réservé pour une image  2"/>
          <p:cNvSpPr>
            <a:spLocks noGrp="1"/>
          </p:cNvSpPr>
          <p:nvPr>
            <p:ph type="pic" idx="1"/>
          </p:nvPr>
        </p:nvSpPr>
        <p:spPr>
          <a:xfrm>
            <a:off x="2893488" y="801006"/>
            <a:ext cx="8857298" cy="5378768"/>
          </a:xfrm>
        </p:spPr>
        <p:txBody>
          <a:bodyPr/>
          <a:lstStyle>
            <a:lvl1pPr marL="0" indent="0">
              <a:buNone/>
              <a:defRPr sz="4600"/>
            </a:lvl1pPr>
            <a:lvl2pPr marL="650950" indent="0">
              <a:buNone/>
              <a:defRPr sz="4000"/>
            </a:lvl2pPr>
            <a:lvl3pPr marL="1301899" indent="0">
              <a:buNone/>
              <a:defRPr sz="3400"/>
            </a:lvl3pPr>
            <a:lvl4pPr marL="1952849" indent="0">
              <a:buNone/>
              <a:defRPr sz="2900"/>
            </a:lvl4pPr>
            <a:lvl5pPr marL="2603799" indent="0">
              <a:buNone/>
              <a:defRPr sz="2900"/>
            </a:lvl5pPr>
            <a:lvl6pPr marL="3254747" indent="0">
              <a:buNone/>
              <a:defRPr sz="2900"/>
            </a:lvl6pPr>
            <a:lvl7pPr marL="3905698" indent="0">
              <a:buNone/>
              <a:defRPr sz="2900"/>
            </a:lvl7pPr>
            <a:lvl8pPr marL="4556646" indent="0">
              <a:buNone/>
              <a:defRPr sz="2900"/>
            </a:lvl8pPr>
            <a:lvl9pPr marL="5207596" indent="0">
              <a:buNone/>
              <a:defRPr sz="2900"/>
            </a:lvl9pPr>
          </a:lstStyle>
          <a:p>
            <a:endParaRPr lang="fr-FR"/>
          </a:p>
        </p:txBody>
      </p:sp>
      <p:sp>
        <p:nvSpPr>
          <p:cNvPr id="4" name="Espace réservé du texte 3"/>
          <p:cNvSpPr>
            <a:spLocks noGrp="1"/>
          </p:cNvSpPr>
          <p:nvPr>
            <p:ph type="body" sz="half" idx="2"/>
          </p:nvPr>
        </p:nvSpPr>
        <p:spPr>
          <a:xfrm>
            <a:off x="2893488" y="7016060"/>
            <a:ext cx="8857298" cy="1052097"/>
          </a:xfrm>
        </p:spPr>
        <p:txBody>
          <a:bodyPr/>
          <a:lstStyle>
            <a:lvl1pPr marL="0" indent="0">
              <a:buNone/>
              <a:defRPr sz="2100"/>
            </a:lvl1pPr>
            <a:lvl2pPr marL="650950" indent="0">
              <a:buNone/>
              <a:defRPr sz="1800"/>
            </a:lvl2pPr>
            <a:lvl3pPr marL="1301899" indent="0">
              <a:buNone/>
              <a:defRPr sz="1300"/>
            </a:lvl3pPr>
            <a:lvl4pPr marL="1952849" indent="0">
              <a:buNone/>
              <a:defRPr sz="1300"/>
            </a:lvl4pPr>
            <a:lvl5pPr marL="2603799" indent="0">
              <a:buNone/>
              <a:defRPr sz="1300"/>
            </a:lvl5pPr>
            <a:lvl6pPr marL="3254747" indent="0">
              <a:buNone/>
              <a:defRPr sz="1300"/>
            </a:lvl6pPr>
            <a:lvl7pPr marL="3905698" indent="0">
              <a:buNone/>
              <a:defRPr sz="1300"/>
            </a:lvl7pPr>
            <a:lvl8pPr marL="4556646" indent="0">
              <a:buNone/>
              <a:defRPr sz="1300"/>
            </a:lvl8pPr>
            <a:lvl9pPr marL="5207596" indent="0">
              <a:buNone/>
              <a:defRPr sz="13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A439F5A-2BCE-4520-88A3-552DD92F8593}" type="datetimeFigureOut">
              <a:rPr lang="fr-FR" smtClean="0"/>
              <a:t>11/10/2017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614F426-8925-4A19-9D1B-B2A2D213826F}" type="slidenum">
              <a:rPr lang="fr-FR" smtClean="0"/>
              <a:t>‹N°›</a:t>
            </a:fld>
            <a:endParaRPr lang="fr-FR"/>
          </a:p>
        </p:txBody>
      </p:sp>
    </p:spTree>
    <p:extLst>
      <p:ext uri="{BB962C8B-B14F-4D97-AF65-F5344CB8AC3E}">
        <p14:creationId xmlns:p14="http://schemas.microsoft.com/office/powerpoint/2010/main" val="841105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A439F5A-2BCE-4520-88A3-552DD92F8593}" type="datetimeFigureOut">
              <a:rPr lang="fr-FR" smtClean="0"/>
              <a:t>11/10/2017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614F426-8925-4A19-9D1B-B2A2D213826F}" type="slidenum">
              <a:rPr lang="fr-FR" smtClean="0"/>
              <a:t>‹N°›</a:t>
            </a:fld>
            <a:endParaRPr lang="fr-FR"/>
          </a:p>
        </p:txBody>
      </p:sp>
    </p:spTree>
    <p:extLst>
      <p:ext uri="{BB962C8B-B14F-4D97-AF65-F5344CB8AC3E}">
        <p14:creationId xmlns:p14="http://schemas.microsoft.com/office/powerpoint/2010/main" val="4138660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10702568" y="359010"/>
            <a:ext cx="3321486" cy="7648973"/>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738116" y="359010"/>
            <a:ext cx="9718425" cy="7648973"/>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A439F5A-2BCE-4520-88A3-552DD92F8593}" type="datetimeFigureOut">
              <a:rPr lang="fr-FR" smtClean="0"/>
              <a:t>11/10/2017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614F426-8925-4A19-9D1B-B2A2D213826F}" type="slidenum">
              <a:rPr lang="fr-FR" smtClean="0"/>
              <a:t>‹N°›</a:t>
            </a:fld>
            <a:endParaRPr lang="fr-FR"/>
          </a:p>
        </p:txBody>
      </p:sp>
    </p:spTree>
    <p:extLst>
      <p:ext uri="{BB962C8B-B14F-4D97-AF65-F5344CB8AC3E}">
        <p14:creationId xmlns:p14="http://schemas.microsoft.com/office/powerpoint/2010/main" val="25545242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738112" y="359001"/>
            <a:ext cx="13285948" cy="1494104"/>
          </a:xfrm>
          <a:prstGeom prst="rect">
            <a:avLst/>
          </a:prstGeom>
        </p:spPr>
        <p:txBody>
          <a:bodyPr vert="horz" lIns="130190" tIns="65095" rIns="130190" bIns="65095"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738112" y="2091744"/>
            <a:ext cx="13285948" cy="5916231"/>
          </a:xfrm>
          <a:prstGeom prst="rect">
            <a:avLst/>
          </a:prstGeom>
        </p:spPr>
        <p:txBody>
          <a:bodyPr vert="horz" lIns="130190" tIns="65095" rIns="130190" bIns="65095"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738108" y="8308872"/>
            <a:ext cx="3444506" cy="477281"/>
          </a:xfrm>
          <a:prstGeom prst="rect">
            <a:avLst/>
          </a:prstGeom>
        </p:spPr>
        <p:txBody>
          <a:bodyPr vert="horz" lIns="130190" tIns="65095" rIns="130190" bIns="65095" rtlCol="0" anchor="ctr"/>
          <a:lstStyle>
            <a:lvl1pPr algn="l">
              <a:defRPr sz="1800">
                <a:solidFill>
                  <a:schemeClr val="tx1">
                    <a:tint val="75000"/>
                  </a:schemeClr>
                </a:solidFill>
              </a:defRPr>
            </a:lvl1pPr>
          </a:lstStyle>
          <a:p>
            <a:fld id="{0A439F5A-2BCE-4520-88A3-552DD92F8593}" type="datetimeFigureOut">
              <a:rPr lang="fr-FR" smtClean="0"/>
              <a:t>11/10/2017</a:t>
            </a:fld>
            <a:endParaRPr lang="fr-FR"/>
          </a:p>
        </p:txBody>
      </p:sp>
      <p:sp>
        <p:nvSpPr>
          <p:cNvPr id="5" name="Espace réservé du pied de page 4"/>
          <p:cNvSpPr>
            <a:spLocks noGrp="1"/>
          </p:cNvSpPr>
          <p:nvPr>
            <p:ph type="ftr" sz="quarter" idx="3"/>
          </p:nvPr>
        </p:nvSpPr>
        <p:spPr>
          <a:xfrm>
            <a:off x="5043747" y="8308872"/>
            <a:ext cx="4674685" cy="477281"/>
          </a:xfrm>
          <a:prstGeom prst="rect">
            <a:avLst/>
          </a:prstGeom>
        </p:spPr>
        <p:txBody>
          <a:bodyPr vert="horz" lIns="130190" tIns="65095" rIns="130190" bIns="65095" rtlCol="0" anchor="ctr"/>
          <a:lstStyle>
            <a:lvl1pPr algn="ctr">
              <a:defRPr sz="18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10579551" y="8308872"/>
            <a:ext cx="3444506" cy="477281"/>
          </a:xfrm>
          <a:prstGeom prst="rect">
            <a:avLst/>
          </a:prstGeom>
        </p:spPr>
        <p:txBody>
          <a:bodyPr vert="horz" lIns="130190" tIns="65095" rIns="130190" bIns="65095" rtlCol="0" anchor="ctr"/>
          <a:lstStyle>
            <a:lvl1pPr algn="r">
              <a:defRPr sz="1800">
                <a:solidFill>
                  <a:schemeClr val="tx1">
                    <a:tint val="75000"/>
                  </a:schemeClr>
                </a:solidFill>
              </a:defRPr>
            </a:lvl1pPr>
          </a:lstStyle>
          <a:p>
            <a:fld id="{E614F426-8925-4A19-9D1B-B2A2D213826F}" type="slidenum">
              <a:rPr lang="fr-FR" smtClean="0"/>
              <a:t>‹N°›</a:t>
            </a:fld>
            <a:endParaRPr lang="fr-FR"/>
          </a:p>
        </p:txBody>
      </p:sp>
    </p:spTree>
    <p:extLst>
      <p:ext uri="{BB962C8B-B14F-4D97-AF65-F5344CB8AC3E}">
        <p14:creationId xmlns:p14="http://schemas.microsoft.com/office/powerpoint/2010/main" val="13568484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301899" rtl="0" eaLnBrk="1" latinLnBrk="0" hangingPunct="1">
        <a:spcBef>
          <a:spcPct val="0"/>
        </a:spcBef>
        <a:buNone/>
        <a:defRPr sz="6300" kern="1200">
          <a:solidFill>
            <a:schemeClr val="tx1"/>
          </a:solidFill>
          <a:latin typeface="+mj-lt"/>
          <a:ea typeface="+mj-ea"/>
          <a:cs typeface="+mj-cs"/>
        </a:defRPr>
      </a:lvl1pPr>
    </p:titleStyle>
    <p:bodyStyle>
      <a:lvl1pPr marL="488212" indent="-488212" algn="l" defTabSz="1301899" rtl="0" eaLnBrk="1" latinLnBrk="0" hangingPunct="1">
        <a:spcBef>
          <a:spcPct val="20000"/>
        </a:spcBef>
        <a:buFont typeface="Arial" panose="020B0604020202020204" pitchFamily="34" charset="0"/>
        <a:buChar char="•"/>
        <a:defRPr sz="4600" kern="1200">
          <a:solidFill>
            <a:schemeClr val="tx1"/>
          </a:solidFill>
          <a:latin typeface="+mn-lt"/>
          <a:ea typeface="+mn-ea"/>
          <a:cs typeface="+mn-cs"/>
        </a:defRPr>
      </a:lvl1pPr>
      <a:lvl2pPr marL="1057793" indent="-406844" algn="l" defTabSz="1301899" rtl="0" eaLnBrk="1" latinLnBrk="0" hangingPunct="1">
        <a:spcBef>
          <a:spcPct val="20000"/>
        </a:spcBef>
        <a:buFont typeface="Arial" panose="020B0604020202020204" pitchFamily="34" charset="0"/>
        <a:buChar char="–"/>
        <a:defRPr sz="4000" kern="1200">
          <a:solidFill>
            <a:schemeClr val="tx1"/>
          </a:solidFill>
          <a:latin typeface="+mn-lt"/>
          <a:ea typeface="+mn-ea"/>
          <a:cs typeface="+mn-cs"/>
        </a:defRPr>
      </a:lvl2pPr>
      <a:lvl3pPr marL="1627373" indent="-325476" algn="l" defTabSz="1301899" rtl="0" eaLnBrk="1" latinLnBrk="0" hangingPunct="1">
        <a:spcBef>
          <a:spcPct val="20000"/>
        </a:spcBef>
        <a:buFont typeface="Arial" panose="020B0604020202020204" pitchFamily="34" charset="0"/>
        <a:buChar char="•"/>
        <a:defRPr sz="3400" kern="1200">
          <a:solidFill>
            <a:schemeClr val="tx1"/>
          </a:solidFill>
          <a:latin typeface="+mn-lt"/>
          <a:ea typeface="+mn-ea"/>
          <a:cs typeface="+mn-cs"/>
        </a:defRPr>
      </a:lvl3pPr>
      <a:lvl4pPr marL="2278323" indent="-325476" algn="l" defTabSz="1301899"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4pPr>
      <a:lvl5pPr marL="2929273" indent="-325476" algn="l" defTabSz="1301899"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5pPr>
      <a:lvl6pPr marL="3580222" indent="-325476" algn="l" defTabSz="1301899"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6pPr>
      <a:lvl7pPr marL="4231172" indent="-325476" algn="l" defTabSz="1301899"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7pPr>
      <a:lvl8pPr marL="4882122" indent="-325476" algn="l" defTabSz="1301899"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8pPr>
      <a:lvl9pPr marL="5533071" indent="-325476" algn="l" defTabSz="1301899"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9pPr>
    </p:bodyStyle>
    <p:otherStyle>
      <a:defPPr>
        <a:defRPr lang="fr-FR"/>
      </a:defPPr>
      <a:lvl1pPr marL="0" algn="l" defTabSz="1301899" rtl="0" eaLnBrk="1" latinLnBrk="0" hangingPunct="1">
        <a:defRPr sz="2700" kern="1200">
          <a:solidFill>
            <a:schemeClr val="tx1"/>
          </a:solidFill>
          <a:latin typeface="+mn-lt"/>
          <a:ea typeface="+mn-ea"/>
          <a:cs typeface="+mn-cs"/>
        </a:defRPr>
      </a:lvl1pPr>
      <a:lvl2pPr marL="650950" algn="l" defTabSz="1301899" rtl="0" eaLnBrk="1" latinLnBrk="0" hangingPunct="1">
        <a:defRPr sz="2700" kern="1200">
          <a:solidFill>
            <a:schemeClr val="tx1"/>
          </a:solidFill>
          <a:latin typeface="+mn-lt"/>
          <a:ea typeface="+mn-ea"/>
          <a:cs typeface="+mn-cs"/>
        </a:defRPr>
      </a:lvl2pPr>
      <a:lvl3pPr marL="1301899" algn="l" defTabSz="1301899" rtl="0" eaLnBrk="1" latinLnBrk="0" hangingPunct="1">
        <a:defRPr sz="2700" kern="1200">
          <a:solidFill>
            <a:schemeClr val="tx1"/>
          </a:solidFill>
          <a:latin typeface="+mn-lt"/>
          <a:ea typeface="+mn-ea"/>
          <a:cs typeface="+mn-cs"/>
        </a:defRPr>
      </a:lvl3pPr>
      <a:lvl4pPr marL="1952849" algn="l" defTabSz="1301899" rtl="0" eaLnBrk="1" latinLnBrk="0" hangingPunct="1">
        <a:defRPr sz="2700" kern="1200">
          <a:solidFill>
            <a:schemeClr val="tx1"/>
          </a:solidFill>
          <a:latin typeface="+mn-lt"/>
          <a:ea typeface="+mn-ea"/>
          <a:cs typeface="+mn-cs"/>
        </a:defRPr>
      </a:lvl4pPr>
      <a:lvl5pPr marL="2603799" algn="l" defTabSz="1301899" rtl="0" eaLnBrk="1" latinLnBrk="0" hangingPunct="1">
        <a:defRPr sz="2700" kern="1200">
          <a:solidFill>
            <a:schemeClr val="tx1"/>
          </a:solidFill>
          <a:latin typeface="+mn-lt"/>
          <a:ea typeface="+mn-ea"/>
          <a:cs typeface="+mn-cs"/>
        </a:defRPr>
      </a:lvl5pPr>
      <a:lvl6pPr marL="3254747" algn="l" defTabSz="1301899" rtl="0" eaLnBrk="1" latinLnBrk="0" hangingPunct="1">
        <a:defRPr sz="2700" kern="1200">
          <a:solidFill>
            <a:schemeClr val="tx1"/>
          </a:solidFill>
          <a:latin typeface="+mn-lt"/>
          <a:ea typeface="+mn-ea"/>
          <a:cs typeface="+mn-cs"/>
        </a:defRPr>
      </a:lvl6pPr>
      <a:lvl7pPr marL="3905698" algn="l" defTabSz="1301899" rtl="0" eaLnBrk="1" latinLnBrk="0" hangingPunct="1">
        <a:defRPr sz="2700" kern="1200">
          <a:solidFill>
            <a:schemeClr val="tx1"/>
          </a:solidFill>
          <a:latin typeface="+mn-lt"/>
          <a:ea typeface="+mn-ea"/>
          <a:cs typeface="+mn-cs"/>
        </a:defRPr>
      </a:lvl7pPr>
      <a:lvl8pPr marL="4556646" algn="l" defTabSz="1301899" rtl="0" eaLnBrk="1" latinLnBrk="0" hangingPunct="1">
        <a:defRPr sz="2700" kern="1200">
          <a:solidFill>
            <a:schemeClr val="tx1"/>
          </a:solidFill>
          <a:latin typeface="+mn-lt"/>
          <a:ea typeface="+mn-ea"/>
          <a:cs typeface="+mn-cs"/>
        </a:defRPr>
      </a:lvl8pPr>
      <a:lvl9pPr marL="5207596" algn="l" defTabSz="1301899"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hyperlink" Target="https://www.google.fr/url?sa=i&amp;rct=j&amp;q=&amp;esrc=s&amp;source=imgres&amp;cd=&amp;cad=rja&amp;uact=8&amp;ved=0ahUKEwiam9_LjdzWAhWEnRoKHRSPCOsQjRwIBw&amp;url=https://fr.wikipedia.org/wiki/Monument_historique_(France)&amp;psig=AOvVaw1N8FVcKCZr2-kDGKBai0LX&amp;ust=1507383050663115" TargetMode="External"/><Relationship Id="rId5" Type="http://schemas.openxmlformats.org/officeDocument/2006/relationships/image" Target="../media/image2.gif"/><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89983" y="4358"/>
            <a:ext cx="8227859" cy="2162787"/>
          </a:xfrm>
          <a:prstGeom prst="rect">
            <a:avLst/>
          </a:prstGeom>
          <a:noFill/>
        </p:spPr>
        <p:txBody>
          <a:bodyPr wrap="none" lIns="130190" tIns="65095" rIns="130190" bIns="65095">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6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Abbaye de Saint Pierre</a:t>
            </a:r>
          </a:p>
          <a:p>
            <a:pPr algn="ctr"/>
            <a:r>
              <a:rPr lang="fr-FR" sz="6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Le Moûtier</a:t>
            </a:r>
          </a:p>
        </p:txBody>
      </p:sp>
      <p:pic>
        <p:nvPicPr>
          <p:cNvPr id="3" name="Elthon John &amp; Luciano Pavaroti - Caruso.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89815" y="6989799"/>
            <a:ext cx="984143" cy="796855"/>
          </a:xfrm>
          <a:prstGeom prst="rect">
            <a:avLst/>
          </a:prstGeom>
        </p:spPr>
      </p:pic>
      <p:sp>
        <p:nvSpPr>
          <p:cNvPr id="5" name="Rectangle 4"/>
          <p:cNvSpPr/>
          <p:nvPr/>
        </p:nvSpPr>
        <p:spPr>
          <a:xfrm>
            <a:off x="173556" y="7786654"/>
            <a:ext cx="14409424" cy="567460"/>
          </a:xfrm>
          <a:prstGeom prst="rect">
            <a:avLst/>
          </a:prstGeom>
        </p:spPr>
        <p:txBody>
          <a:bodyPr wrap="none" lIns="130190" tIns="65095" rIns="130190" bIns="65095">
            <a:spAutoFit/>
          </a:bodyPr>
          <a:lstStyle/>
          <a:p>
            <a:r>
              <a:rPr lang="fr-FR" dirty="0" smtClean="0">
                <a:solidFill>
                  <a:schemeClr val="bg1"/>
                </a:solidFill>
                <a:latin typeface="Harrington" panose="04040505050A02020702" pitchFamily="82" charset="0"/>
              </a:rPr>
              <a:t>     Manuel pour débuter            Photos personnelles               Michel  Laurent             Juillet  2017</a:t>
            </a:r>
            <a:endParaRPr lang="fr-FR" dirty="0"/>
          </a:p>
        </p:txBody>
      </p:sp>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5007" y="8215828"/>
            <a:ext cx="1206972" cy="748794"/>
          </a:xfrm>
          <a:prstGeom prst="rect">
            <a:avLst/>
          </a:prstGeom>
        </p:spPr>
      </p:pic>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 y="2467155"/>
            <a:ext cx="14762163" cy="4234067"/>
          </a:xfrm>
          <a:prstGeom prst="rect">
            <a:avLst/>
          </a:prstGeom>
        </p:spPr>
      </p:pic>
    </p:spTree>
    <p:extLst>
      <p:ext uri="{BB962C8B-B14F-4D97-AF65-F5344CB8AC3E}">
        <p14:creationId xmlns:p14="http://schemas.microsoft.com/office/powerpoint/2010/main" val="453935468"/>
      </p:ext>
    </p:extLst>
  </p:cSld>
  <p:clrMapOvr>
    <a:masterClrMapping/>
  </p:clrMapOvr>
  <mc:AlternateContent xmlns:mc="http://schemas.openxmlformats.org/markup-compatibility/2006" xmlns:p14="http://schemas.microsoft.com/office/powerpoint/2010/main">
    <mc:Choice Requires="p14">
      <p:transition spd="slow" p14:dur="2000" advTm="21657"/>
    </mc:Choice>
    <mc:Fallback xmlns="">
      <p:transition spd="slow" advTm="216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extLst mod="1">
    <p:ext uri="{E180D4A7-C9FB-4DFB-919C-405C955672EB}">
      <p14:showEvtLst xmlns:p14="http://schemas.microsoft.com/office/powerpoint/2010/main">
        <p14:playEvt time="0" objId="3"/>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4191" y="152463"/>
            <a:ext cx="14298803" cy="1860673"/>
          </a:xfrm>
          <a:prstGeom prst="rect">
            <a:avLst/>
          </a:prstGeom>
        </p:spPr>
        <p:txBody>
          <a:bodyPr wrap="square" lIns="130190" tIns="65095" rIns="130190" bIns="65095">
            <a:spAutoFit/>
          </a:bodyPr>
          <a:lstStyle/>
          <a:p>
            <a:r>
              <a:rPr lang="fr-FR" b="1" dirty="0">
                <a:solidFill>
                  <a:schemeClr val="bg1"/>
                </a:solidFill>
                <a:latin typeface="Harrington" panose="04040505050A02020702" pitchFamily="82" charset="0"/>
              </a:rPr>
              <a:t>Saint-Pierre-le-Moûtier</a:t>
            </a:r>
            <a:r>
              <a:rPr lang="fr-FR" dirty="0">
                <a:solidFill>
                  <a:schemeClr val="bg1"/>
                </a:solidFill>
                <a:latin typeface="Harrington" panose="04040505050A02020702" pitchFamily="82" charset="0"/>
              </a:rPr>
              <a:t> est une commune française, située dans le département de la Nièvre en </a:t>
            </a:r>
            <a:r>
              <a:rPr lang="fr-FR" dirty="0" smtClean="0">
                <a:solidFill>
                  <a:schemeClr val="bg1"/>
                </a:solidFill>
                <a:latin typeface="Harrington" panose="04040505050A02020702" pitchFamily="82" charset="0"/>
              </a:rPr>
              <a:t>région</a:t>
            </a:r>
            <a:r>
              <a:rPr lang="fr-FR" dirty="0">
                <a:solidFill>
                  <a:schemeClr val="bg1"/>
                </a:solidFill>
                <a:latin typeface="Harrington" panose="04040505050A02020702" pitchFamily="82" charset="0"/>
              </a:rPr>
              <a:t> Bourgogne-Franche-Comté.</a:t>
            </a:r>
          </a:p>
          <a:p>
            <a:endParaRPr lang="fr-FR" dirty="0" smtClean="0">
              <a:solidFill>
                <a:schemeClr val="bg1"/>
              </a:solidFill>
            </a:endParaRPr>
          </a:p>
          <a:p>
            <a:endParaRPr lang="fr-FR" dirty="0" smtClean="0">
              <a:solidFill>
                <a:schemeClr val="bg1"/>
              </a:solidFill>
            </a:endParaRPr>
          </a:p>
        </p:txBody>
      </p:sp>
      <p:sp>
        <p:nvSpPr>
          <p:cNvPr id="3" name="Rectangle 2"/>
          <p:cNvSpPr/>
          <p:nvPr/>
        </p:nvSpPr>
        <p:spPr>
          <a:xfrm>
            <a:off x="347570" y="1268736"/>
            <a:ext cx="14030687" cy="1429600"/>
          </a:xfrm>
          <a:prstGeom prst="rect">
            <a:avLst/>
          </a:prstGeom>
        </p:spPr>
        <p:txBody>
          <a:bodyPr wrap="square" lIns="130190" tIns="65095" rIns="130190" bIns="65095">
            <a:spAutoFit/>
          </a:bodyPr>
          <a:lstStyle/>
          <a:p>
            <a:r>
              <a:rPr lang="fr-FR" dirty="0">
                <a:solidFill>
                  <a:schemeClr val="bg1"/>
                </a:solidFill>
                <a:latin typeface="Harrington" panose="04040505050A02020702" pitchFamily="82" charset="0"/>
              </a:rPr>
              <a:t>Située entre la Loire et Allier, la commune possède une riche et puissante histoire, mais qui est un peu oubliée aujourd'hui du fait de son isolement routier « relatif » et du manque d'infrastructures touristiques.</a:t>
            </a:r>
          </a:p>
        </p:txBody>
      </p:sp>
      <p:sp>
        <p:nvSpPr>
          <p:cNvPr id="4" name="Rectangle 3"/>
          <p:cNvSpPr/>
          <p:nvPr/>
        </p:nvSpPr>
        <p:spPr>
          <a:xfrm>
            <a:off x="347570" y="3541038"/>
            <a:ext cx="14030687" cy="2722814"/>
          </a:xfrm>
          <a:prstGeom prst="rect">
            <a:avLst/>
          </a:prstGeom>
        </p:spPr>
        <p:txBody>
          <a:bodyPr wrap="square" lIns="130190" tIns="65095" rIns="130190" bIns="65095">
            <a:spAutoFit/>
          </a:bodyPr>
          <a:lstStyle/>
          <a:p>
            <a:r>
              <a:rPr lang="fr-FR" dirty="0">
                <a:solidFill>
                  <a:schemeClr val="bg1"/>
                </a:solidFill>
                <a:latin typeface="Harrington" panose="04040505050A02020702" pitchFamily="82" charset="0"/>
              </a:rPr>
              <a:t>Le 4 novembre 1422 le bailliage de Saint-Pierre rendit une sentence, contraignant les habitants de la terre de Poussery au finage de Montaron à assurer le guet et garde au château de Poussery, comme le demande le seigneur des lieux : Gaucher de Couvol. Ce bailliage rendit au fils de ce dernier : Philibert de </a:t>
            </a:r>
            <a:r>
              <a:rPr lang="fr-FR" dirty="0" smtClean="0">
                <a:solidFill>
                  <a:schemeClr val="bg1"/>
                </a:solidFill>
                <a:latin typeface="Harrington" panose="04040505050A02020702" pitchFamily="82" charset="0"/>
              </a:rPr>
              <a:t>Couvol</a:t>
            </a:r>
            <a:r>
              <a:rPr lang="fr-FR" dirty="0">
                <a:solidFill>
                  <a:schemeClr val="bg1"/>
                </a:solidFill>
                <a:latin typeface="Harrington" panose="04040505050A02020702" pitchFamily="82" charset="0"/>
              </a:rPr>
              <a:t>, une autre sentence le 25 mars 1451, l'autorisant à faire passer le ruisseau </a:t>
            </a:r>
            <a:r>
              <a:rPr lang="fr-FR" i="1" dirty="0">
                <a:solidFill>
                  <a:schemeClr val="bg1"/>
                </a:solidFill>
                <a:latin typeface="Harrington" panose="04040505050A02020702" pitchFamily="82" charset="0"/>
              </a:rPr>
              <a:t>des Ruaux</a:t>
            </a:r>
            <a:r>
              <a:rPr lang="fr-FR" dirty="0">
                <a:solidFill>
                  <a:schemeClr val="bg1"/>
                </a:solidFill>
                <a:latin typeface="Harrington" panose="04040505050A02020702" pitchFamily="82" charset="0"/>
              </a:rPr>
              <a:t>, dans son pré de </a:t>
            </a:r>
            <a:r>
              <a:rPr lang="fr-FR" i="1" dirty="0" smtClean="0">
                <a:solidFill>
                  <a:schemeClr val="bg1"/>
                </a:solidFill>
                <a:latin typeface="Harrington" panose="04040505050A02020702" pitchFamily="82" charset="0"/>
              </a:rPr>
              <a:t>Chaulgy</a:t>
            </a:r>
            <a:r>
              <a:rPr lang="fr-FR" dirty="0" smtClean="0">
                <a:solidFill>
                  <a:schemeClr val="bg1"/>
                </a:solidFill>
                <a:latin typeface="Harrington" panose="04040505050A02020702" pitchFamily="82" charset="0"/>
              </a:rPr>
              <a:t>.</a:t>
            </a:r>
            <a:endParaRPr lang="fr-FR" dirty="0">
              <a:solidFill>
                <a:schemeClr val="bg1"/>
              </a:solidFill>
              <a:latin typeface="Harrington" panose="04040505050A02020702" pitchFamily="82" charset="0"/>
            </a:endParaRPr>
          </a:p>
          <a:p>
            <a:r>
              <a:rPr lang="fr-FR" dirty="0">
                <a:solidFill>
                  <a:schemeClr val="bg1"/>
                </a:solidFill>
                <a:latin typeface="Harrington" panose="04040505050A02020702" pitchFamily="82" charset="0"/>
              </a:rPr>
              <a:t>La ville est prise </a:t>
            </a:r>
            <a:r>
              <a:rPr lang="fr-FR" dirty="0" smtClean="0">
                <a:solidFill>
                  <a:schemeClr val="bg1"/>
                </a:solidFill>
                <a:latin typeface="Harrington" panose="04040505050A02020702" pitchFamily="82" charset="0"/>
              </a:rPr>
              <a:t>d'assaut </a:t>
            </a:r>
            <a:r>
              <a:rPr lang="fr-FR" dirty="0">
                <a:solidFill>
                  <a:schemeClr val="bg1"/>
                </a:solidFill>
                <a:latin typeface="Harrington" panose="04040505050A02020702" pitchFamily="82" charset="0"/>
              </a:rPr>
              <a:t>puis libérée par Jeanne </a:t>
            </a:r>
            <a:r>
              <a:rPr lang="fr-FR" dirty="0" smtClean="0">
                <a:solidFill>
                  <a:schemeClr val="bg1"/>
                </a:solidFill>
                <a:latin typeface="Harrington" panose="04040505050A02020702" pitchFamily="82" charset="0"/>
              </a:rPr>
              <a:t>d'arc le </a:t>
            </a:r>
            <a:r>
              <a:rPr lang="fr-FR" dirty="0">
                <a:solidFill>
                  <a:schemeClr val="bg1"/>
                </a:solidFill>
                <a:latin typeface="Harrington" panose="04040505050A02020702" pitchFamily="82" charset="0"/>
              </a:rPr>
              <a:t>4 novembre 1429.</a:t>
            </a:r>
          </a:p>
        </p:txBody>
      </p:sp>
      <p:sp>
        <p:nvSpPr>
          <p:cNvPr id="5" name="Rectangle 4"/>
          <p:cNvSpPr/>
          <p:nvPr/>
        </p:nvSpPr>
        <p:spPr>
          <a:xfrm>
            <a:off x="406639" y="6033888"/>
            <a:ext cx="13896629" cy="2291743"/>
          </a:xfrm>
          <a:prstGeom prst="rect">
            <a:avLst/>
          </a:prstGeom>
        </p:spPr>
        <p:txBody>
          <a:bodyPr wrap="square" lIns="130190" tIns="65095" rIns="130190" bIns="65095">
            <a:spAutoFit/>
          </a:bodyPr>
          <a:lstStyle/>
          <a:p>
            <a:r>
              <a:rPr lang="fr-FR" dirty="0">
                <a:solidFill>
                  <a:schemeClr val="bg1"/>
                </a:solidFill>
                <a:latin typeface="Harrington" panose="04040505050A02020702" pitchFamily="82" charset="0"/>
              </a:rPr>
              <a:t>Le premier monastère saint-Pierre fut établi en 740, par les bénédictins de Saint-Martin d'Autun dont ils dépendaient directement. Son emplacement, à proximité de la voie romaine d'Autun à Bordeaux, leur avait été offert par la reine Brunehaut.</a:t>
            </a:r>
          </a:p>
          <a:p>
            <a:r>
              <a:rPr lang="fr-FR" dirty="0">
                <a:solidFill>
                  <a:schemeClr val="bg1"/>
                </a:solidFill>
                <a:latin typeface="Harrington" panose="04040505050A02020702" pitchFamily="82" charset="0"/>
              </a:rPr>
              <a:t> Au IXe siècle les moines s'installèrent définitivement en élevant leur communauté au rang de prieuré.</a:t>
            </a:r>
          </a:p>
        </p:txBody>
      </p:sp>
      <p:sp>
        <p:nvSpPr>
          <p:cNvPr id="6" name="Rectangle 5"/>
          <p:cNvSpPr/>
          <p:nvPr/>
        </p:nvSpPr>
        <p:spPr>
          <a:xfrm>
            <a:off x="1413804" y="7965018"/>
            <a:ext cx="12889456" cy="567460"/>
          </a:xfrm>
          <a:prstGeom prst="rect">
            <a:avLst/>
          </a:prstGeom>
        </p:spPr>
        <p:txBody>
          <a:bodyPr wrap="square" lIns="130190" tIns="65095" rIns="130190" bIns="65095">
            <a:spAutoFit/>
          </a:bodyPr>
          <a:lstStyle/>
          <a:p>
            <a:r>
              <a:rPr lang="fr-FR" i="1" dirty="0" smtClean="0">
                <a:solidFill>
                  <a:schemeClr val="bg1"/>
                </a:solidFill>
                <a:latin typeface="Harrington" panose="04040505050A02020702" pitchFamily="82" charset="0"/>
              </a:rPr>
              <a:t>      L'église </a:t>
            </a:r>
            <a:r>
              <a:rPr lang="fr-FR" i="1" dirty="0">
                <a:solidFill>
                  <a:schemeClr val="bg1"/>
                </a:solidFill>
                <a:latin typeface="Harrington" panose="04040505050A02020702" pitchFamily="82" charset="0"/>
              </a:rPr>
              <a:t>Saint-Pierre est classée au titre des monuments </a:t>
            </a:r>
            <a:r>
              <a:rPr lang="fr-FR" i="1" dirty="0" smtClean="0">
                <a:solidFill>
                  <a:schemeClr val="bg1"/>
                </a:solidFill>
                <a:latin typeface="Harrington" panose="04040505050A02020702" pitchFamily="82" charset="0"/>
              </a:rPr>
              <a:t>historiques en 1886.</a:t>
            </a:r>
            <a:endParaRPr lang="fr-FR" dirty="0">
              <a:solidFill>
                <a:schemeClr val="bg1"/>
              </a:solidFill>
              <a:latin typeface="Harrington" panose="04040505050A02020702" pitchFamily="82" charset="0"/>
            </a:endParaRPr>
          </a:p>
        </p:txBody>
      </p:sp>
      <p:sp>
        <p:nvSpPr>
          <p:cNvPr id="7" name="Rectangle 6"/>
          <p:cNvSpPr/>
          <p:nvPr/>
        </p:nvSpPr>
        <p:spPr>
          <a:xfrm>
            <a:off x="404169" y="2475687"/>
            <a:ext cx="13486938" cy="998530"/>
          </a:xfrm>
          <a:prstGeom prst="rect">
            <a:avLst/>
          </a:prstGeom>
        </p:spPr>
        <p:txBody>
          <a:bodyPr wrap="square" lIns="130190" tIns="65095" rIns="130190" bIns="65095">
            <a:spAutoFit/>
          </a:bodyPr>
          <a:lstStyle/>
          <a:p>
            <a:r>
              <a:rPr lang="fr-FR" dirty="0">
                <a:solidFill>
                  <a:schemeClr val="bg1"/>
                </a:solidFill>
                <a:latin typeface="Harrington" panose="04040505050A02020702" pitchFamily="82" charset="0"/>
              </a:rPr>
              <a:t>Saint-Pierre-le-Moûtier est également ville étape sur l’itinéraire des pèlerins de Saint-Jacques de Compostelle.</a:t>
            </a:r>
          </a:p>
        </p:txBody>
      </p:sp>
      <p:pic>
        <p:nvPicPr>
          <p:cNvPr id="8" name="Imag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831" y="8215828"/>
            <a:ext cx="1206972" cy="748794"/>
          </a:xfrm>
          <a:prstGeom prst="rect">
            <a:avLst/>
          </a:prstGeom>
        </p:spPr>
      </p:pic>
    </p:spTree>
    <p:extLst>
      <p:ext uri="{BB962C8B-B14F-4D97-AF65-F5344CB8AC3E}">
        <p14:creationId xmlns:p14="http://schemas.microsoft.com/office/powerpoint/2010/main" val="3565619909"/>
      </p:ext>
    </p:extLst>
  </p:cSld>
  <p:clrMapOvr>
    <a:masterClrMapping/>
  </p:clrMapOvr>
  <mc:AlternateContent xmlns:mc="http://schemas.openxmlformats.org/markup-compatibility/2006" xmlns:p14="http://schemas.microsoft.com/office/powerpoint/2010/main">
    <mc:Choice Requires="p14">
      <p:transition spd="slow" p14:dur="2000" advTm="66612"/>
    </mc:Choice>
    <mc:Fallback xmlns="">
      <p:transition spd="slow" advTm="6661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40225" y="4482314"/>
            <a:ext cx="5544031" cy="41415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057" y="361082"/>
            <a:ext cx="5766902" cy="4121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9236" y="5800088"/>
            <a:ext cx="1983666" cy="9711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1568563" y="7117872"/>
            <a:ext cx="4787836" cy="567460"/>
          </a:xfrm>
          <a:prstGeom prst="rect">
            <a:avLst/>
          </a:prstGeom>
        </p:spPr>
        <p:txBody>
          <a:bodyPr wrap="square" lIns="130190" tIns="65095" rIns="130190" bIns="65095">
            <a:spAutoFit/>
          </a:bodyPr>
          <a:lstStyle/>
          <a:p>
            <a:r>
              <a:rPr lang="fr-FR" dirty="0" smtClean="0">
                <a:solidFill>
                  <a:schemeClr val="bg1"/>
                </a:solidFill>
              </a:rPr>
              <a:t>Bourgogne Franche Comté</a:t>
            </a:r>
            <a:endParaRPr lang="fr-FR" dirty="0"/>
          </a:p>
        </p:txBody>
      </p:sp>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5007" y="7965019"/>
            <a:ext cx="1206972" cy="748794"/>
          </a:xfrm>
          <a:prstGeom prst="rect">
            <a:avLst/>
          </a:prstGeom>
        </p:spPr>
      </p:pic>
      <p:pic>
        <p:nvPicPr>
          <p:cNvPr id="4" name="Picture 4" descr="Résultat de recherche d'images">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22429" y="1339231"/>
            <a:ext cx="3034243" cy="216492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9209500" y="3352784"/>
            <a:ext cx="3728615" cy="567460"/>
          </a:xfrm>
          <a:prstGeom prst="rect">
            <a:avLst/>
          </a:prstGeom>
        </p:spPr>
        <p:txBody>
          <a:bodyPr wrap="none" lIns="130190" tIns="65095" rIns="130190" bIns="65095">
            <a:spAutoFit/>
          </a:bodyPr>
          <a:lstStyle/>
          <a:p>
            <a:r>
              <a:rPr lang="fr-FR" dirty="0" smtClean="0">
                <a:solidFill>
                  <a:schemeClr val="bg1"/>
                </a:solidFill>
                <a:latin typeface="Harrington" panose="04040505050A02020702" pitchFamily="82" charset="0"/>
              </a:rPr>
              <a:t>Eglise classée aux M H</a:t>
            </a:r>
            <a:endParaRPr lang="fr-FR" dirty="0"/>
          </a:p>
        </p:txBody>
      </p:sp>
    </p:spTree>
    <p:extLst>
      <p:ext uri="{BB962C8B-B14F-4D97-AF65-F5344CB8AC3E}">
        <p14:creationId xmlns:p14="http://schemas.microsoft.com/office/powerpoint/2010/main" val="3366087382"/>
      </p:ext>
    </p:extLst>
  </p:cSld>
  <p:clrMapOvr>
    <a:masterClrMapping/>
  </p:clrMapOvr>
  <mc:AlternateContent xmlns:mc="http://schemas.openxmlformats.org/markup-compatibility/2006" xmlns:p14="http://schemas.microsoft.com/office/powerpoint/2010/main">
    <mc:Choice Requires="p14">
      <p:transition spd="slow" p14:dur="2000" advTm="21117"/>
    </mc:Choice>
    <mc:Fallback xmlns="">
      <p:transition spd="slow" advTm="2111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223" y="2"/>
            <a:ext cx="14298803" cy="5309240"/>
          </a:xfrm>
          <a:prstGeom prst="rect">
            <a:avLst/>
          </a:prstGeom>
        </p:spPr>
        <p:txBody>
          <a:bodyPr wrap="square" lIns="130190" tIns="65095" rIns="130190" bIns="65095">
            <a:spAutoFit/>
          </a:bodyPr>
          <a:lstStyle/>
          <a:p>
            <a:endParaRPr lang="fr-FR" dirty="0">
              <a:solidFill>
                <a:schemeClr val="bg1"/>
              </a:solidFill>
            </a:endParaRPr>
          </a:p>
          <a:p>
            <a:r>
              <a:rPr lang="fr-FR" dirty="0">
                <a:solidFill>
                  <a:schemeClr val="bg1"/>
                </a:solidFill>
                <a:latin typeface="Harrington" panose="04040505050A02020702" pitchFamily="82" charset="0"/>
              </a:rPr>
              <a:t>En novembre 1429, Jeanne </a:t>
            </a:r>
            <a:r>
              <a:rPr lang="fr-FR" dirty="0" smtClean="0">
                <a:solidFill>
                  <a:schemeClr val="bg1"/>
                </a:solidFill>
                <a:latin typeface="Harrington" panose="04040505050A02020702" pitchFamily="82" charset="0"/>
              </a:rPr>
              <a:t>d’Arc en </a:t>
            </a:r>
            <a:r>
              <a:rPr lang="fr-FR" dirty="0">
                <a:solidFill>
                  <a:schemeClr val="bg1"/>
                </a:solidFill>
                <a:latin typeface="Harrington" panose="04040505050A02020702" pitchFamily="82" charset="0"/>
              </a:rPr>
              <a:t>route pour libérer La Charité, arriva devant </a:t>
            </a:r>
            <a:r>
              <a:rPr lang="fr-FR" dirty="0" smtClean="0">
                <a:solidFill>
                  <a:schemeClr val="bg1"/>
                </a:solidFill>
                <a:latin typeface="Harrington" panose="04040505050A02020702" pitchFamily="82" charset="0"/>
              </a:rPr>
              <a:t>Saint-Pierre-le-Moûtier </a:t>
            </a:r>
            <a:r>
              <a:rPr lang="fr-FR" dirty="0">
                <a:solidFill>
                  <a:schemeClr val="bg1"/>
                </a:solidFill>
                <a:latin typeface="Harrington" panose="04040505050A02020702" pitchFamily="82" charset="0"/>
              </a:rPr>
              <a:t>tenu par la nombreuse troupe des gens d’armes de Monseigneur d’Albret et de ses alliés anglais. Le 4 novembre l’assaut menaçait de tourner à la déroute quand Jeanne d’Arc invoqua la compagnie des anges pour commander au chevalier venu la prier de se retirer pour sa sauvegarde : Je ne suis pas seule car « j’ai en ma compagnie 50 000 de mes gens » et ne partirai que lorsque la ville sera prise. Bien qu’ignorante de l’art de la guerre, elle s’écria : « Au fagots et au claies, tout le monde, pour faire un pont !… ». Ce qui fut fait, et l’assaut fut conduit avec une telle facilité, tant était grande la disparité des forces en présence, que Jean </a:t>
            </a:r>
            <a:r>
              <a:rPr lang="fr-FR" dirty="0" smtClean="0">
                <a:solidFill>
                  <a:schemeClr val="bg1"/>
                </a:solidFill>
                <a:latin typeface="Harrington" panose="04040505050A02020702" pitchFamily="82" charset="0"/>
              </a:rPr>
              <a:t>d‘ Aulon </a:t>
            </a:r>
            <a:r>
              <a:rPr lang="fr-FR" dirty="0">
                <a:solidFill>
                  <a:schemeClr val="bg1"/>
                </a:solidFill>
                <a:latin typeface="Harrington" panose="04040505050A02020702" pitchFamily="82" charset="0"/>
              </a:rPr>
              <a:t>considérait que ce fut miracle que la ville soit prise.</a:t>
            </a:r>
          </a:p>
          <a:p>
            <a:r>
              <a:rPr lang="fr-FR" dirty="0">
                <a:solidFill>
                  <a:schemeClr val="bg1"/>
                </a:solidFill>
                <a:latin typeface="Harrington" panose="04040505050A02020702" pitchFamily="82" charset="0"/>
              </a:rPr>
              <a:t>Jeanne d’Arc épargna la ville du pillage et s’en vint prier régulièrement dans l’église de Saint-Pierre pendant quelques jours avant de repartir pour La Charité dont le siège fut un </a:t>
            </a:r>
            <a:r>
              <a:rPr lang="fr-FR" dirty="0" smtClean="0">
                <a:solidFill>
                  <a:schemeClr val="bg1"/>
                </a:solidFill>
                <a:latin typeface="Harrington" panose="04040505050A02020702" pitchFamily="82" charset="0"/>
              </a:rPr>
              <a:t>échec. </a:t>
            </a:r>
            <a:r>
              <a:rPr lang="fr-FR" dirty="0" smtClean="0">
                <a:latin typeface="Harrington" panose="04040505050A02020702" pitchFamily="82" charset="0"/>
              </a:rPr>
              <a:t>.</a:t>
            </a:r>
            <a:endParaRPr lang="fr-FR" dirty="0">
              <a:latin typeface="Harrington" panose="04040505050A02020702" pitchFamily="82" charset="0"/>
            </a:endParaRPr>
          </a:p>
        </p:txBody>
      </p:sp>
      <p:sp>
        <p:nvSpPr>
          <p:cNvPr id="3" name="Rectangle 2"/>
          <p:cNvSpPr/>
          <p:nvPr/>
        </p:nvSpPr>
        <p:spPr>
          <a:xfrm>
            <a:off x="337006" y="5329459"/>
            <a:ext cx="14176760" cy="4047958"/>
          </a:xfrm>
          <a:prstGeom prst="rect">
            <a:avLst/>
          </a:prstGeom>
        </p:spPr>
        <p:txBody>
          <a:bodyPr wrap="square" lIns="130190" tIns="65095" rIns="130190" bIns="65095">
            <a:spAutoFit/>
          </a:bodyPr>
          <a:lstStyle/>
          <a:p>
            <a:r>
              <a:rPr lang="fr-FR" dirty="0">
                <a:solidFill>
                  <a:schemeClr val="bg1"/>
                </a:solidFill>
                <a:latin typeface="Harrington" panose="04040505050A02020702" pitchFamily="82" charset="0"/>
              </a:rPr>
              <a:t>Cet épisode de la vie de Jeanne d’Arc est le thème de toute la décoration moderne de l’église. Dans la chapelle qui lui est dévolue, un grand vitrail illustre la phase décisive : « J’ai en ma compagnie 50 000 de mes gens. ». Aux murs deux mosaïques : « Ils (les anges) m’ont dit ce que je devais faire » et « Mes frères du paradis veillent sur moi » ; enfin au-dessus du grand orgue (!) « Jeanne protège les habitants de </a:t>
            </a:r>
            <a:r>
              <a:rPr lang="fr-FR" dirty="0" smtClean="0">
                <a:solidFill>
                  <a:schemeClr val="bg1"/>
                </a:solidFill>
                <a:latin typeface="Harrington" panose="04040505050A02020702" pitchFamily="82" charset="0"/>
              </a:rPr>
              <a:t>Saint-Pierre-le-Moûtier </a:t>
            </a:r>
            <a:r>
              <a:rPr lang="fr-FR" dirty="0">
                <a:solidFill>
                  <a:schemeClr val="bg1"/>
                </a:solidFill>
                <a:latin typeface="Harrington" panose="04040505050A02020702" pitchFamily="82" charset="0"/>
              </a:rPr>
              <a:t>contre le pillage de ses soldats ». Le tout porte la signature en nom collectif des frères Mauméjan, peintres </a:t>
            </a:r>
            <a:r>
              <a:rPr lang="fr-FR" dirty="0" smtClean="0">
                <a:solidFill>
                  <a:schemeClr val="bg1"/>
                </a:solidFill>
                <a:latin typeface="Harrington" panose="04040505050A02020702" pitchFamily="82" charset="0"/>
              </a:rPr>
              <a:t>.</a:t>
            </a:r>
          </a:p>
          <a:p>
            <a:endParaRPr lang="fr-FR" sz="2900" i="1" dirty="0">
              <a:solidFill>
                <a:schemeClr val="bg1"/>
              </a:solidFill>
              <a:latin typeface="Harrington" panose="04040505050A02020702" pitchFamily="82" charset="0"/>
            </a:endParaRPr>
          </a:p>
          <a:p>
            <a:r>
              <a:rPr lang="fr-FR" i="1" dirty="0" smtClean="0">
                <a:solidFill>
                  <a:schemeClr val="bg1"/>
                </a:solidFill>
                <a:latin typeface="Harrington" panose="04040505050A02020702" pitchFamily="82" charset="0"/>
              </a:rPr>
              <a:t>                                                                                                                        Textes du Net</a:t>
            </a:r>
            <a:r>
              <a:rPr lang="fr-FR" i="1" dirty="0" smtClean="0">
                <a:latin typeface="Harrington" panose="04040505050A02020702" pitchFamily="82" charset="0"/>
              </a:rPr>
              <a:t>et </a:t>
            </a:r>
            <a:r>
              <a:rPr lang="fr-FR" i="1" dirty="0"/>
              <a:t>maîtres verriers</a:t>
            </a:r>
            <a:r>
              <a:rPr lang="fr-FR" dirty="0"/>
              <a:t> </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007" y="7965019"/>
            <a:ext cx="1206972" cy="748794"/>
          </a:xfrm>
          <a:prstGeom prst="rect">
            <a:avLst/>
          </a:prstGeom>
        </p:spPr>
      </p:pic>
    </p:spTree>
    <p:extLst>
      <p:ext uri="{BB962C8B-B14F-4D97-AF65-F5344CB8AC3E}">
        <p14:creationId xmlns:p14="http://schemas.microsoft.com/office/powerpoint/2010/main" val="2085825679"/>
      </p:ext>
    </p:extLst>
  </p:cSld>
  <p:clrMapOvr>
    <a:masterClrMapping/>
  </p:clrMapOvr>
  <mc:AlternateContent xmlns:mc="http://schemas.openxmlformats.org/markup-compatibility/2006" xmlns:p14="http://schemas.microsoft.com/office/powerpoint/2010/main">
    <mc:Choice Requires="p14">
      <p:transition spd="slow" p14:dur="2000" advTm="61514"/>
    </mc:Choice>
    <mc:Fallback xmlns="">
      <p:transition spd="slow" advTm="6151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3597" y="6741359"/>
            <a:ext cx="2208968" cy="567460"/>
          </a:xfrm>
          <a:prstGeom prst="rect">
            <a:avLst/>
          </a:prstGeom>
        </p:spPr>
        <p:txBody>
          <a:bodyPr wrap="none" lIns="130190" tIns="65095" rIns="130190" bIns="65095">
            <a:spAutoFit/>
          </a:bodyPr>
          <a:lstStyle/>
          <a:p>
            <a:r>
              <a:rPr lang="fr-FR" dirty="0" smtClean="0">
                <a:solidFill>
                  <a:srgbClr val="FF0000"/>
                </a:solidFill>
                <a:latin typeface="Harrington" panose="04040505050A02020702" pitchFamily="82" charset="0"/>
              </a:rPr>
              <a:t>Automatique</a:t>
            </a:r>
            <a:endParaRPr lang="fr-FR" dirty="0">
              <a:solidFill>
                <a:srgbClr val="FF0000"/>
              </a:solidFill>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751" y="1"/>
            <a:ext cx="14977663" cy="8964613"/>
          </a:xfrm>
          <a:prstGeom prst="rect">
            <a:avLst/>
          </a:prstGeom>
        </p:spPr>
      </p:pic>
      <p:sp>
        <p:nvSpPr>
          <p:cNvPr id="3" name="Rectangle 2"/>
          <p:cNvSpPr/>
          <p:nvPr/>
        </p:nvSpPr>
        <p:spPr>
          <a:xfrm>
            <a:off x="356219" y="7315848"/>
            <a:ext cx="5117909" cy="572184"/>
          </a:xfrm>
          <a:prstGeom prst="rect">
            <a:avLst/>
          </a:prstGeom>
        </p:spPr>
        <p:txBody>
          <a:bodyPr wrap="none" lIns="134700" tIns="67350" rIns="134700" bIns="67350">
            <a:spAutoFit/>
          </a:bodyPr>
          <a:lstStyle/>
          <a:p>
            <a:r>
              <a:rPr lang="fr-FR" dirty="0" smtClean="0">
                <a:solidFill>
                  <a:schemeClr val="bg1"/>
                </a:solidFill>
                <a:latin typeface="Harrington" panose="04040505050A02020702" pitchFamily="82" charset="0"/>
              </a:rPr>
              <a:t>Village de caractère me voila…….</a:t>
            </a:r>
            <a:endParaRPr lang="fr-FR" dirty="0"/>
          </a:p>
        </p:txBody>
      </p:sp>
    </p:spTree>
    <p:extLst>
      <p:ext uri="{BB962C8B-B14F-4D97-AF65-F5344CB8AC3E}">
        <p14:creationId xmlns:p14="http://schemas.microsoft.com/office/powerpoint/2010/main" val="713376335"/>
      </p:ext>
    </p:extLst>
  </p:cSld>
  <p:clrMapOvr>
    <a:masterClrMapping/>
  </p:clrMapOvr>
  <mc:AlternateContent xmlns:mc="http://schemas.openxmlformats.org/markup-compatibility/2006" xmlns:p14="http://schemas.microsoft.com/office/powerpoint/2010/main">
    <mc:Choice Requires="p14">
      <p:transition spd="slow" p14:dur="2000" advTm="8036"/>
    </mc:Choice>
    <mc:Fallback xmlns="">
      <p:transition spd="slow" advTm="803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 y="1"/>
            <a:ext cx="14762163" cy="8964613"/>
          </a:xfrm>
          <a:prstGeom prst="rect">
            <a:avLst/>
          </a:prstGeom>
        </p:spPr>
      </p:pic>
    </p:spTree>
    <p:extLst>
      <p:ext uri="{BB962C8B-B14F-4D97-AF65-F5344CB8AC3E}">
        <p14:creationId xmlns:p14="http://schemas.microsoft.com/office/powerpoint/2010/main" val="1044364036"/>
      </p:ext>
    </p:extLst>
  </p:cSld>
  <p:clrMapOvr>
    <a:masterClrMapping/>
  </p:clrMapOvr>
  <mc:AlternateContent xmlns:mc="http://schemas.openxmlformats.org/markup-compatibility/2006" xmlns:p14="http://schemas.microsoft.com/office/powerpoint/2010/main">
    <mc:Choice Requires="p14">
      <p:transition spd="slow" p14:dur="2000" advTm="8055"/>
    </mc:Choice>
    <mc:Fallback xmlns="">
      <p:transition spd="slow" advTm="805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 y="1"/>
            <a:ext cx="14762163" cy="9113363"/>
          </a:xfrm>
          <a:prstGeom prst="rect">
            <a:avLst/>
          </a:prstGeom>
        </p:spPr>
      </p:pic>
    </p:spTree>
    <p:extLst>
      <p:ext uri="{BB962C8B-B14F-4D97-AF65-F5344CB8AC3E}">
        <p14:creationId xmlns:p14="http://schemas.microsoft.com/office/powerpoint/2010/main" val="1320830271"/>
      </p:ext>
    </p:extLst>
  </p:cSld>
  <p:clrMapOvr>
    <a:masterClrMapping/>
  </p:clrMapOvr>
  <mc:AlternateContent xmlns:mc="http://schemas.openxmlformats.org/markup-compatibility/2006" xmlns:p14="http://schemas.microsoft.com/office/powerpoint/2010/main">
    <mc:Choice Requires="p14">
      <p:transition spd="slow" p14:dur="2000" advTm="7974"/>
    </mc:Choice>
    <mc:Fallback xmlns="">
      <p:transition spd="slow" advTm="797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 y="1"/>
            <a:ext cx="14762163" cy="8964613"/>
          </a:xfrm>
          <a:prstGeom prst="rect">
            <a:avLst/>
          </a:prstGeom>
        </p:spPr>
      </p:pic>
    </p:spTree>
    <p:extLst>
      <p:ext uri="{BB962C8B-B14F-4D97-AF65-F5344CB8AC3E}">
        <p14:creationId xmlns:p14="http://schemas.microsoft.com/office/powerpoint/2010/main" val="4239509547"/>
      </p:ext>
    </p:extLst>
  </p:cSld>
  <p:clrMapOvr>
    <a:masterClrMapping/>
  </p:clrMapOvr>
  <mc:AlternateContent xmlns:mc="http://schemas.openxmlformats.org/markup-compatibility/2006" xmlns:p14="http://schemas.microsoft.com/office/powerpoint/2010/main">
    <mc:Choice Requires="p14">
      <p:transition spd="slow" p14:dur="2000" advTm="7754"/>
    </mc:Choice>
    <mc:Fallback xmlns="">
      <p:transition spd="slow" advTm="775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 y="2"/>
            <a:ext cx="14762163" cy="9000408"/>
          </a:xfrm>
          <a:prstGeom prst="rect">
            <a:avLst/>
          </a:prstGeom>
        </p:spPr>
      </p:pic>
    </p:spTree>
    <p:extLst>
      <p:ext uri="{BB962C8B-B14F-4D97-AF65-F5344CB8AC3E}">
        <p14:creationId xmlns:p14="http://schemas.microsoft.com/office/powerpoint/2010/main" val="1944208791"/>
      </p:ext>
    </p:extLst>
  </p:cSld>
  <p:clrMapOvr>
    <a:masterClrMapping/>
  </p:clrMapOvr>
  <mc:AlternateContent xmlns:mc="http://schemas.openxmlformats.org/markup-compatibility/2006" xmlns:p14="http://schemas.microsoft.com/office/powerpoint/2010/main">
    <mc:Choice Requires="p14">
      <p:transition spd="slow" p14:dur="2000" advTm="8863"/>
    </mc:Choice>
    <mc:Fallback xmlns="">
      <p:transition spd="slow" advTm="886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645" y="1"/>
            <a:ext cx="15373264" cy="8964613"/>
          </a:xfrm>
          <a:prstGeom prst="rect">
            <a:avLst/>
          </a:prstGeom>
        </p:spPr>
      </p:pic>
    </p:spTree>
    <p:extLst>
      <p:ext uri="{BB962C8B-B14F-4D97-AF65-F5344CB8AC3E}">
        <p14:creationId xmlns:p14="http://schemas.microsoft.com/office/powerpoint/2010/main" val="2890755369"/>
      </p:ext>
    </p:extLst>
  </p:cSld>
  <p:clrMapOvr>
    <a:masterClrMapping/>
  </p:clrMapOvr>
  <mc:AlternateContent xmlns:mc="http://schemas.openxmlformats.org/markup-compatibility/2006" xmlns:p14="http://schemas.microsoft.com/office/powerpoint/2010/main">
    <mc:Choice Requires="p14">
      <p:transition spd="slow" p14:dur="2000" advTm="9411"/>
    </mc:Choice>
    <mc:Fallback xmlns="">
      <p:transition spd="slow" advTm="941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645" y="1"/>
            <a:ext cx="15373264" cy="8964613"/>
          </a:xfrm>
          <a:prstGeom prst="rect">
            <a:avLst/>
          </a:prstGeom>
        </p:spPr>
      </p:pic>
    </p:spTree>
    <p:extLst>
      <p:ext uri="{BB962C8B-B14F-4D97-AF65-F5344CB8AC3E}">
        <p14:creationId xmlns:p14="http://schemas.microsoft.com/office/powerpoint/2010/main" val="876963024"/>
      </p:ext>
    </p:extLst>
  </p:cSld>
  <p:clrMapOvr>
    <a:masterClrMapping/>
  </p:clrMapOvr>
  <mc:AlternateContent xmlns:mc="http://schemas.openxmlformats.org/markup-compatibility/2006" xmlns:p14="http://schemas.microsoft.com/office/powerpoint/2010/main">
    <mc:Choice Requires="p14">
      <p:transition spd="slow" p14:dur="2000" advTm="8926"/>
    </mc:Choice>
    <mc:Fallback xmlns="">
      <p:transition spd="slow" advTm="892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646" y="1"/>
            <a:ext cx="15373263" cy="8964613"/>
          </a:xfrm>
          <a:prstGeom prst="rect">
            <a:avLst/>
          </a:prstGeom>
        </p:spPr>
      </p:pic>
      <p:sp>
        <p:nvSpPr>
          <p:cNvPr id="3" name="Rectangle 2"/>
          <p:cNvSpPr/>
          <p:nvPr/>
        </p:nvSpPr>
        <p:spPr>
          <a:xfrm>
            <a:off x="4632224" y="7120209"/>
            <a:ext cx="3410711" cy="572184"/>
          </a:xfrm>
          <a:prstGeom prst="rect">
            <a:avLst/>
          </a:prstGeom>
        </p:spPr>
        <p:txBody>
          <a:bodyPr wrap="none" lIns="134700" tIns="67350" rIns="134700" bIns="67350">
            <a:spAutoFit/>
          </a:bodyPr>
          <a:lstStyle/>
          <a:p>
            <a:r>
              <a:rPr lang="fr-FR" dirty="0" smtClean="0">
                <a:solidFill>
                  <a:schemeClr val="bg1"/>
                </a:solidFill>
                <a:latin typeface="Harrington" panose="04040505050A02020702" pitchFamily="82" charset="0"/>
              </a:rPr>
              <a:t>Tympan portail Nord</a:t>
            </a:r>
            <a:endParaRPr lang="fr-FR" dirty="0"/>
          </a:p>
        </p:txBody>
      </p:sp>
    </p:spTree>
    <p:extLst>
      <p:ext uri="{BB962C8B-B14F-4D97-AF65-F5344CB8AC3E}">
        <p14:creationId xmlns:p14="http://schemas.microsoft.com/office/powerpoint/2010/main" val="2872881350"/>
      </p:ext>
    </p:extLst>
  </p:cSld>
  <p:clrMapOvr>
    <a:masterClrMapping/>
  </p:clrMapOvr>
  <mc:AlternateContent xmlns:mc="http://schemas.openxmlformats.org/markup-compatibility/2006" xmlns:p14="http://schemas.microsoft.com/office/powerpoint/2010/main">
    <mc:Choice Requires="p14">
      <p:transition spd="slow" p14:dur="2000" advTm="9370"/>
    </mc:Choice>
    <mc:Fallback xmlns="">
      <p:transition spd="slow" advTm="937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 y="1"/>
            <a:ext cx="14762163" cy="8964613"/>
          </a:xfrm>
          <a:prstGeom prst="rect">
            <a:avLst/>
          </a:prstGeom>
        </p:spPr>
      </p:pic>
      <p:sp>
        <p:nvSpPr>
          <p:cNvPr id="3" name="Rectangle 2"/>
          <p:cNvSpPr/>
          <p:nvPr/>
        </p:nvSpPr>
        <p:spPr>
          <a:xfrm>
            <a:off x="1116385" y="7002586"/>
            <a:ext cx="5554726" cy="461665"/>
          </a:xfrm>
          <a:prstGeom prst="rect">
            <a:avLst/>
          </a:prstGeom>
        </p:spPr>
        <p:txBody>
          <a:bodyPr wrap="none">
            <a:spAutoFit/>
          </a:bodyPr>
          <a:lstStyle/>
          <a:p>
            <a:r>
              <a:rPr lang="fr-FR" sz="2400" b="1" dirty="0" smtClean="0">
                <a:solidFill>
                  <a:schemeClr val="bg1"/>
                </a:solidFill>
                <a:latin typeface="Harrington" panose="04040505050A02020702" pitchFamily="82" charset="0"/>
              </a:rPr>
              <a:t>Pollution et intempéries quel dommage  </a:t>
            </a:r>
            <a:endParaRPr lang="fr-FR" sz="2400" dirty="0"/>
          </a:p>
        </p:txBody>
      </p:sp>
    </p:spTree>
    <p:extLst>
      <p:ext uri="{BB962C8B-B14F-4D97-AF65-F5344CB8AC3E}">
        <p14:creationId xmlns:p14="http://schemas.microsoft.com/office/powerpoint/2010/main" val="3264266033"/>
      </p:ext>
    </p:extLst>
  </p:cSld>
  <p:clrMapOvr>
    <a:masterClrMapping/>
  </p:clrMapOvr>
  <mc:AlternateContent xmlns:mc="http://schemas.openxmlformats.org/markup-compatibility/2006" xmlns:p14="http://schemas.microsoft.com/office/powerpoint/2010/main">
    <mc:Choice Requires="p14">
      <p:transition spd="slow" p14:dur="2000" advTm="9394"/>
    </mc:Choice>
    <mc:Fallback xmlns="">
      <p:transition spd="slow" advTm="939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 y="1"/>
            <a:ext cx="14762163" cy="8964613"/>
          </a:xfrm>
          <a:prstGeom prst="rect">
            <a:avLst/>
          </a:prstGeom>
        </p:spPr>
      </p:pic>
    </p:spTree>
    <p:extLst>
      <p:ext uri="{BB962C8B-B14F-4D97-AF65-F5344CB8AC3E}">
        <p14:creationId xmlns:p14="http://schemas.microsoft.com/office/powerpoint/2010/main" val="3099604128"/>
      </p:ext>
    </p:extLst>
  </p:cSld>
  <p:clrMapOvr>
    <a:masterClrMapping/>
  </p:clrMapOvr>
  <mc:AlternateContent xmlns:mc="http://schemas.openxmlformats.org/markup-compatibility/2006" xmlns:p14="http://schemas.microsoft.com/office/powerpoint/2010/main">
    <mc:Choice Requires="p14">
      <p:transition spd="slow" p14:dur="2000" advTm="8136"/>
    </mc:Choice>
    <mc:Fallback xmlns="">
      <p:transition spd="slow" advTm="813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 y="1"/>
            <a:ext cx="14762163" cy="8964613"/>
          </a:xfrm>
          <a:prstGeom prst="rect">
            <a:avLst/>
          </a:prstGeom>
        </p:spPr>
      </p:pic>
    </p:spTree>
    <p:extLst>
      <p:ext uri="{BB962C8B-B14F-4D97-AF65-F5344CB8AC3E}">
        <p14:creationId xmlns:p14="http://schemas.microsoft.com/office/powerpoint/2010/main" val="983122395"/>
      </p:ext>
    </p:extLst>
  </p:cSld>
  <p:clrMapOvr>
    <a:masterClrMapping/>
  </p:clrMapOvr>
  <mc:AlternateContent xmlns:mc="http://schemas.openxmlformats.org/markup-compatibility/2006" xmlns:p14="http://schemas.microsoft.com/office/powerpoint/2010/main">
    <mc:Choice Requires="p14">
      <p:transition spd="slow" p14:dur="2000" advTm="7987"/>
    </mc:Choice>
    <mc:Fallback xmlns="">
      <p:transition spd="slow" advTm="798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640" y="1"/>
            <a:ext cx="15271453" cy="8964613"/>
          </a:xfrm>
          <a:prstGeom prst="rect">
            <a:avLst/>
          </a:prstGeom>
        </p:spPr>
      </p:pic>
    </p:spTree>
    <p:extLst>
      <p:ext uri="{BB962C8B-B14F-4D97-AF65-F5344CB8AC3E}">
        <p14:creationId xmlns:p14="http://schemas.microsoft.com/office/powerpoint/2010/main" val="599133587"/>
      </p:ext>
    </p:extLst>
  </p:cSld>
  <p:clrMapOvr>
    <a:masterClrMapping/>
  </p:clrMapOvr>
  <mc:AlternateContent xmlns:mc="http://schemas.openxmlformats.org/markup-compatibility/2006" xmlns:p14="http://schemas.microsoft.com/office/powerpoint/2010/main">
    <mc:Choice Requires="p14">
      <p:transition spd="slow" p14:dur="2000" advTm="8471"/>
    </mc:Choice>
    <mc:Fallback xmlns="">
      <p:transition spd="slow" advTm="847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836" y="1"/>
            <a:ext cx="15271454" cy="8964613"/>
          </a:xfrm>
          <a:prstGeom prst="rect">
            <a:avLst/>
          </a:prstGeom>
        </p:spPr>
      </p:pic>
    </p:spTree>
    <p:extLst>
      <p:ext uri="{BB962C8B-B14F-4D97-AF65-F5344CB8AC3E}">
        <p14:creationId xmlns:p14="http://schemas.microsoft.com/office/powerpoint/2010/main" val="718831572"/>
      </p:ext>
    </p:extLst>
  </p:cSld>
  <p:clrMapOvr>
    <a:masterClrMapping/>
  </p:clrMapOvr>
  <mc:AlternateContent xmlns:mc="http://schemas.openxmlformats.org/markup-compatibility/2006" xmlns:p14="http://schemas.microsoft.com/office/powerpoint/2010/main">
    <mc:Choice Requires="p14">
      <p:transition spd="slow" p14:dur="2000" advTm="9277"/>
    </mc:Choice>
    <mc:Fallback xmlns="">
      <p:transition spd="slow" advTm="927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646" y="1"/>
            <a:ext cx="15271454" cy="8964613"/>
          </a:xfrm>
          <a:prstGeom prst="rect">
            <a:avLst/>
          </a:prstGeom>
        </p:spPr>
      </p:pic>
    </p:spTree>
    <p:extLst>
      <p:ext uri="{BB962C8B-B14F-4D97-AF65-F5344CB8AC3E}">
        <p14:creationId xmlns:p14="http://schemas.microsoft.com/office/powerpoint/2010/main" val="474227916"/>
      </p:ext>
    </p:extLst>
  </p:cSld>
  <p:clrMapOvr>
    <a:masterClrMapping/>
  </p:clrMapOvr>
  <mc:AlternateContent xmlns:mc="http://schemas.openxmlformats.org/markup-compatibility/2006" xmlns:p14="http://schemas.microsoft.com/office/powerpoint/2010/main">
    <mc:Choice Requires="p14">
      <p:transition spd="slow" p14:dur="2000" advTm="8466"/>
    </mc:Choice>
    <mc:Fallback xmlns="">
      <p:transition spd="slow" advTm="846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831" y="1"/>
            <a:ext cx="15271453" cy="8964613"/>
          </a:xfrm>
          <a:prstGeom prst="rect">
            <a:avLst/>
          </a:prstGeom>
        </p:spPr>
      </p:pic>
      <p:sp>
        <p:nvSpPr>
          <p:cNvPr id="3" name="Rectangle 2"/>
          <p:cNvSpPr/>
          <p:nvPr/>
        </p:nvSpPr>
        <p:spPr>
          <a:xfrm>
            <a:off x="3512318" y="7985104"/>
            <a:ext cx="7883089" cy="572184"/>
          </a:xfrm>
          <a:prstGeom prst="rect">
            <a:avLst/>
          </a:prstGeom>
        </p:spPr>
        <p:txBody>
          <a:bodyPr wrap="none" lIns="134700" tIns="67350" rIns="134700" bIns="67350">
            <a:spAutoFit/>
          </a:bodyPr>
          <a:lstStyle/>
          <a:p>
            <a:r>
              <a:rPr lang="fr-FR" dirty="0" smtClean="0">
                <a:solidFill>
                  <a:schemeClr val="bg1"/>
                </a:solidFill>
                <a:latin typeface="Harrington" panose="04040505050A02020702" pitchFamily="82" charset="0"/>
              </a:rPr>
              <a:t>Chaire </a:t>
            </a:r>
            <a:r>
              <a:rPr lang="fr-FR" dirty="0">
                <a:solidFill>
                  <a:schemeClr val="bg1"/>
                </a:solidFill>
                <a:latin typeface="Harrington" panose="04040505050A02020702" pitchFamily="82" charset="0"/>
              </a:rPr>
              <a:t>à prêcher de style sulpicien (fin XIXe </a:t>
            </a:r>
            <a:r>
              <a:rPr lang="fr-FR" dirty="0" smtClean="0">
                <a:solidFill>
                  <a:schemeClr val="bg1"/>
                </a:solidFill>
                <a:latin typeface="Harrington" panose="04040505050A02020702" pitchFamily="82" charset="0"/>
              </a:rPr>
              <a:t>siècle)</a:t>
            </a:r>
            <a:endParaRPr lang="fr-FR" dirty="0">
              <a:solidFill>
                <a:schemeClr val="bg1"/>
              </a:solidFill>
              <a:latin typeface="Harrington" panose="04040505050A02020702" pitchFamily="82" charset="0"/>
            </a:endParaRPr>
          </a:p>
        </p:txBody>
      </p:sp>
    </p:spTree>
    <p:extLst>
      <p:ext uri="{BB962C8B-B14F-4D97-AF65-F5344CB8AC3E}">
        <p14:creationId xmlns:p14="http://schemas.microsoft.com/office/powerpoint/2010/main" val="742672379"/>
      </p:ext>
    </p:extLst>
  </p:cSld>
  <p:clrMapOvr>
    <a:masterClrMapping/>
  </p:clrMapOvr>
  <mc:AlternateContent xmlns:mc="http://schemas.openxmlformats.org/markup-compatibility/2006" xmlns:p14="http://schemas.microsoft.com/office/powerpoint/2010/main">
    <mc:Choice Requires="p14">
      <p:transition spd="slow" p14:dur="2000" advTm="9964"/>
    </mc:Choice>
    <mc:Fallback xmlns="">
      <p:transition spd="slow" advTm="996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 y="1"/>
            <a:ext cx="15118617" cy="8964613"/>
          </a:xfrm>
          <a:prstGeom prst="rect">
            <a:avLst/>
          </a:prstGeom>
        </p:spPr>
      </p:pic>
    </p:spTree>
    <p:extLst>
      <p:ext uri="{BB962C8B-B14F-4D97-AF65-F5344CB8AC3E}">
        <p14:creationId xmlns:p14="http://schemas.microsoft.com/office/powerpoint/2010/main" val="1772084499"/>
      </p:ext>
    </p:extLst>
  </p:cSld>
  <p:clrMapOvr>
    <a:masterClrMapping/>
  </p:clrMapOvr>
  <mc:AlternateContent xmlns:mc="http://schemas.openxmlformats.org/markup-compatibility/2006" xmlns:p14="http://schemas.microsoft.com/office/powerpoint/2010/main">
    <mc:Choice Requires="p14">
      <p:transition spd="slow" p14:dur="2000" advTm="8532"/>
    </mc:Choice>
    <mc:Fallback xmlns="">
      <p:transition spd="slow" advTm="853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456" y="1"/>
            <a:ext cx="15475074" cy="8964613"/>
          </a:xfrm>
          <a:prstGeom prst="rect">
            <a:avLst/>
          </a:prstGeom>
        </p:spPr>
      </p:pic>
    </p:spTree>
    <p:extLst>
      <p:ext uri="{BB962C8B-B14F-4D97-AF65-F5344CB8AC3E}">
        <p14:creationId xmlns:p14="http://schemas.microsoft.com/office/powerpoint/2010/main" val="1863097451"/>
      </p:ext>
    </p:extLst>
  </p:cSld>
  <p:clrMapOvr>
    <a:masterClrMapping/>
  </p:clrMapOvr>
  <mc:AlternateContent xmlns:mc="http://schemas.openxmlformats.org/markup-compatibility/2006" xmlns:p14="http://schemas.microsoft.com/office/powerpoint/2010/main">
    <mc:Choice Requires="p14">
      <p:transition spd="slow" p14:dur="2000" advTm="7897"/>
    </mc:Choice>
    <mc:Fallback xmlns="">
      <p:transition spd="slow" advTm="789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645" y="1"/>
            <a:ext cx="15169645" cy="8964613"/>
          </a:xfrm>
          <a:prstGeom prst="rect">
            <a:avLst/>
          </a:prstGeom>
        </p:spPr>
      </p:pic>
      <p:sp>
        <p:nvSpPr>
          <p:cNvPr id="2" name="Rectangle 1"/>
          <p:cNvSpPr/>
          <p:nvPr/>
        </p:nvSpPr>
        <p:spPr>
          <a:xfrm>
            <a:off x="1476119" y="7482838"/>
            <a:ext cx="3566202" cy="572184"/>
          </a:xfrm>
          <a:prstGeom prst="rect">
            <a:avLst/>
          </a:prstGeom>
        </p:spPr>
        <p:txBody>
          <a:bodyPr wrap="none" lIns="134700" tIns="67350" rIns="134700" bIns="67350">
            <a:spAutoFit/>
          </a:bodyPr>
          <a:lstStyle/>
          <a:p>
            <a:r>
              <a:rPr lang="fr-FR" b="1" dirty="0" smtClean="0">
                <a:solidFill>
                  <a:schemeClr val="bg1"/>
                </a:solidFill>
                <a:latin typeface="Harrington" panose="04040505050A02020702" pitchFamily="82" charset="0"/>
              </a:rPr>
              <a:t>Jeanne la combattante</a:t>
            </a:r>
            <a:endParaRPr lang="fr-FR" dirty="0"/>
          </a:p>
        </p:txBody>
      </p:sp>
    </p:spTree>
    <p:extLst>
      <p:ext uri="{BB962C8B-B14F-4D97-AF65-F5344CB8AC3E}">
        <p14:creationId xmlns:p14="http://schemas.microsoft.com/office/powerpoint/2010/main" val="887059329"/>
      </p:ext>
    </p:extLst>
  </p:cSld>
  <p:clrMapOvr>
    <a:masterClrMapping/>
  </p:clrMapOvr>
  <mc:AlternateContent xmlns:mc="http://schemas.openxmlformats.org/markup-compatibility/2006" xmlns:p14="http://schemas.microsoft.com/office/powerpoint/2010/main">
    <mc:Choice Requires="p14">
      <p:transition spd="slow" p14:dur="2000" advTm="9492"/>
    </mc:Choice>
    <mc:Fallback xmlns="">
      <p:transition spd="slow" advTm="949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646" y="1"/>
            <a:ext cx="15271454" cy="8964613"/>
          </a:xfrm>
          <a:prstGeom prst="rect">
            <a:avLst/>
          </a:prstGeom>
        </p:spPr>
      </p:pic>
    </p:spTree>
    <p:extLst>
      <p:ext uri="{BB962C8B-B14F-4D97-AF65-F5344CB8AC3E}">
        <p14:creationId xmlns:p14="http://schemas.microsoft.com/office/powerpoint/2010/main" val="3198811139"/>
      </p:ext>
    </p:extLst>
  </p:cSld>
  <p:clrMapOvr>
    <a:masterClrMapping/>
  </p:clrMapOvr>
  <mc:AlternateContent xmlns:mc="http://schemas.openxmlformats.org/markup-compatibility/2006" xmlns:p14="http://schemas.microsoft.com/office/powerpoint/2010/main">
    <mc:Choice Requires="p14">
      <p:transition spd="slow" p14:dur="2000" advTm="39322"/>
    </mc:Choice>
    <mc:Fallback xmlns="">
      <p:transition spd="slow" advTm="3932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646" y="1"/>
            <a:ext cx="15271454" cy="8964613"/>
          </a:xfrm>
          <a:prstGeom prst="rect">
            <a:avLst/>
          </a:prstGeom>
        </p:spPr>
      </p:pic>
    </p:spTree>
    <p:extLst>
      <p:ext uri="{BB962C8B-B14F-4D97-AF65-F5344CB8AC3E}">
        <p14:creationId xmlns:p14="http://schemas.microsoft.com/office/powerpoint/2010/main" val="1543329806"/>
      </p:ext>
    </p:extLst>
  </p:cSld>
  <p:clrMapOvr>
    <a:masterClrMapping/>
  </p:clrMapOvr>
  <mc:AlternateContent xmlns:mc="http://schemas.openxmlformats.org/markup-compatibility/2006" xmlns:p14="http://schemas.microsoft.com/office/powerpoint/2010/main">
    <mc:Choice Requires="p14">
      <p:transition spd="slow" p14:dur="2000" advTm="8805"/>
    </mc:Choice>
    <mc:Fallback xmlns="">
      <p:transition spd="slow" advTm="880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837" y="1"/>
            <a:ext cx="15067836" cy="8964613"/>
          </a:xfrm>
          <a:prstGeom prst="rect">
            <a:avLst/>
          </a:prstGeom>
        </p:spPr>
      </p:pic>
    </p:spTree>
    <p:extLst>
      <p:ext uri="{BB962C8B-B14F-4D97-AF65-F5344CB8AC3E}">
        <p14:creationId xmlns:p14="http://schemas.microsoft.com/office/powerpoint/2010/main" val="3680405431"/>
      </p:ext>
    </p:extLst>
  </p:cSld>
  <p:clrMapOvr>
    <a:masterClrMapping/>
  </p:clrMapOvr>
  <mc:AlternateContent xmlns:mc="http://schemas.openxmlformats.org/markup-compatibility/2006" xmlns:p14="http://schemas.microsoft.com/office/powerpoint/2010/main">
    <mc:Choice Requires="p14">
      <p:transition spd="slow" p14:dur="2000" advTm="8937"/>
    </mc:Choice>
    <mc:Fallback xmlns="">
      <p:transition spd="slow" advTm="893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645" y="1"/>
            <a:ext cx="15373264" cy="8964613"/>
          </a:xfrm>
          <a:prstGeom prst="rect">
            <a:avLst/>
          </a:prstGeom>
        </p:spPr>
      </p:pic>
    </p:spTree>
    <p:extLst>
      <p:ext uri="{BB962C8B-B14F-4D97-AF65-F5344CB8AC3E}">
        <p14:creationId xmlns:p14="http://schemas.microsoft.com/office/powerpoint/2010/main" val="831112658"/>
      </p:ext>
    </p:extLst>
  </p:cSld>
  <p:clrMapOvr>
    <a:masterClrMapping/>
  </p:clrMapOvr>
  <mc:AlternateContent xmlns:mc="http://schemas.openxmlformats.org/markup-compatibility/2006" xmlns:p14="http://schemas.microsoft.com/office/powerpoint/2010/main">
    <mc:Choice Requires="p14">
      <p:transition spd="slow" p14:dur="2000" advTm="8069"/>
    </mc:Choice>
    <mc:Fallback xmlns="">
      <p:transition spd="slow" advTm="806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498" y="1326766"/>
            <a:ext cx="14575176" cy="6311086"/>
          </a:xfrm>
          <a:prstGeom prst="rect">
            <a:avLst/>
          </a:prstGeom>
        </p:spPr>
      </p:pic>
    </p:spTree>
    <p:extLst>
      <p:ext uri="{BB962C8B-B14F-4D97-AF65-F5344CB8AC3E}">
        <p14:creationId xmlns:p14="http://schemas.microsoft.com/office/powerpoint/2010/main" val="384029199"/>
      </p:ext>
    </p:extLst>
  </p:cSld>
  <p:clrMapOvr>
    <a:masterClrMapping/>
  </p:clrMapOvr>
  <mc:AlternateContent xmlns:mc="http://schemas.openxmlformats.org/markup-compatibility/2006" xmlns:p14="http://schemas.microsoft.com/office/powerpoint/2010/main">
    <mc:Choice Requires="p14">
      <p:transition spd="slow" p14:dur="2000" advTm="7181"/>
    </mc:Choice>
    <mc:Fallback xmlns="">
      <p:transition spd="slow" advTm="718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451" y="1"/>
            <a:ext cx="15678693" cy="8964613"/>
          </a:xfrm>
          <a:prstGeom prst="rect">
            <a:avLst/>
          </a:prstGeom>
        </p:spPr>
      </p:pic>
    </p:spTree>
    <p:extLst>
      <p:ext uri="{BB962C8B-B14F-4D97-AF65-F5344CB8AC3E}">
        <p14:creationId xmlns:p14="http://schemas.microsoft.com/office/powerpoint/2010/main" val="135144155"/>
      </p:ext>
    </p:extLst>
  </p:cSld>
  <p:clrMapOvr>
    <a:masterClrMapping/>
  </p:clrMapOvr>
  <mc:AlternateContent xmlns:mc="http://schemas.openxmlformats.org/markup-compatibility/2006" xmlns:p14="http://schemas.microsoft.com/office/powerpoint/2010/main">
    <mc:Choice Requires="p14">
      <p:transition spd="slow" p14:dur="2000" advTm="8461"/>
    </mc:Choice>
    <mc:Fallback xmlns="">
      <p:transition spd="slow" advTm="846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456" y="1"/>
            <a:ext cx="15475074" cy="8964613"/>
          </a:xfrm>
          <a:prstGeom prst="rect">
            <a:avLst/>
          </a:prstGeom>
        </p:spPr>
      </p:pic>
    </p:spTree>
    <p:extLst>
      <p:ext uri="{BB962C8B-B14F-4D97-AF65-F5344CB8AC3E}">
        <p14:creationId xmlns:p14="http://schemas.microsoft.com/office/powerpoint/2010/main" val="1702276817"/>
      </p:ext>
    </p:extLst>
  </p:cSld>
  <p:clrMapOvr>
    <a:masterClrMapping/>
  </p:clrMapOvr>
  <mc:AlternateContent xmlns:mc="http://schemas.openxmlformats.org/markup-compatibility/2006" xmlns:p14="http://schemas.microsoft.com/office/powerpoint/2010/main">
    <mc:Choice Requires="p14">
      <p:transition spd="slow" p14:dur="2000" advTm="7816"/>
    </mc:Choice>
    <mc:Fallback xmlns="">
      <p:transition spd="slow" advTm="781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455" y="-34188"/>
            <a:ext cx="15373264" cy="8964613"/>
          </a:xfrm>
          <a:prstGeom prst="rect">
            <a:avLst/>
          </a:prstGeom>
        </p:spPr>
      </p:pic>
      <p:sp>
        <p:nvSpPr>
          <p:cNvPr id="2" name="Rectangle 1"/>
          <p:cNvSpPr/>
          <p:nvPr/>
        </p:nvSpPr>
        <p:spPr>
          <a:xfrm>
            <a:off x="1260401" y="7074594"/>
            <a:ext cx="4051109" cy="507831"/>
          </a:xfrm>
          <a:prstGeom prst="rect">
            <a:avLst/>
          </a:prstGeom>
        </p:spPr>
        <p:txBody>
          <a:bodyPr wrap="none">
            <a:spAutoFit/>
          </a:bodyPr>
          <a:lstStyle/>
          <a:p>
            <a:r>
              <a:rPr lang="fr-FR" b="1" dirty="0" smtClean="0">
                <a:solidFill>
                  <a:schemeClr val="bg1"/>
                </a:solidFill>
                <a:latin typeface="Harrington" panose="04040505050A02020702" pitchFamily="82" charset="0"/>
              </a:rPr>
              <a:t>Les barbares sont passés</a:t>
            </a:r>
            <a:endParaRPr lang="fr-FR" dirty="0"/>
          </a:p>
        </p:txBody>
      </p:sp>
    </p:spTree>
    <p:extLst>
      <p:ext uri="{BB962C8B-B14F-4D97-AF65-F5344CB8AC3E}">
        <p14:creationId xmlns:p14="http://schemas.microsoft.com/office/powerpoint/2010/main" val="963720220"/>
      </p:ext>
    </p:extLst>
  </p:cSld>
  <p:clrMapOvr>
    <a:masterClrMapping/>
  </p:clrMapOvr>
  <mc:AlternateContent xmlns:mc="http://schemas.openxmlformats.org/markup-compatibility/2006" xmlns:p14="http://schemas.microsoft.com/office/powerpoint/2010/main">
    <mc:Choice Requires="p14">
      <p:transition spd="slow" p14:dur="2000" advTm="7579"/>
    </mc:Choice>
    <mc:Fallback xmlns="">
      <p:transition spd="slow" advTm="757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456" y="1"/>
            <a:ext cx="15475074" cy="8964613"/>
          </a:xfrm>
          <a:prstGeom prst="rect">
            <a:avLst/>
          </a:prstGeom>
        </p:spPr>
      </p:pic>
    </p:spTree>
    <p:extLst>
      <p:ext uri="{BB962C8B-B14F-4D97-AF65-F5344CB8AC3E}">
        <p14:creationId xmlns:p14="http://schemas.microsoft.com/office/powerpoint/2010/main" val="3329142259"/>
      </p:ext>
    </p:extLst>
  </p:cSld>
  <p:clrMapOvr>
    <a:masterClrMapping/>
  </p:clrMapOvr>
  <mc:AlternateContent xmlns:mc="http://schemas.openxmlformats.org/markup-compatibility/2006" xmlns:p14="http://schemas.microsoft.com/office/powerpoint/2010/main">
    <mc:Choice Requires="p14">
      <p:transition spd="slow" p14:dur="2000" advTm="7067"/>
    </mc:Choice>
    <mc:Fallback xmlns="">
      <p:transition spd="slow" advTm="706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837" y="0"/>
            <a:ext cx="15169645" cy="8923975"/>
          </a:xfrm>
          <a:prstGeom prst="rect">
            <a:avLst/>
          </a:prstGeom>
        </p:spPr>
      </p:pic>
      <p:sp>
        <p:nvSpPr>
          <p:cNvPr id="3" name="Rectangle 2"/>
          <p:cNvSpPr/>
          <p:nvPr/>
        </p:nvSpPr>
        <p:spPr>
          <a:xfrm>
            <a:off x="1068886" y="7532027"/>
            <a:ext cx="4853413" cy="572184"/>
          </a:xfrm>
          <a:prstGeom prst="rect">
            <a:avLst/>
          </a:prstGeom>
        </p:spPr>
        <p:txBody>
          <a:bodyPr wrap="none" lIns="134700" tIns="67350" rIns="134700" bIns="67350">
            <a:spAutoFit/>
          </a:bodyPr>
          <a:lstStyle/>
          <a:p>
            <a:r>
              <a:rPr lang="fr-FR" b="1" dirty="0" smtClean="0">
                <a:solidFill>
                  <a:schemeClr val="bg1"/>
                </a:solidFill>
                <a:latin typeface="Harrington" panose="04040505050A02020702" pitchFamily="82" charset="0"/>
              </a:rPr>
              <a:t>Dalle funéraire  XVI ème siècle</a:t>
            </a:r>
            <a:endParaRPr lang="fr-FR" dirty="0"/>
          </a:p>
        </p:txBody>
      </p:sp>
    </p:spTree>
    <p:extLst>
      <p:ext uri="{BB962C8B-B14F-4D97-AF65-F5344CB8AC3E}">
        <p14:creationId xmlns:p14="http://schemas.microsoft.com/office/powerpoint/2010/main" val="2252113112"/>
      </p:ext>
    </p:extLst>
  </p:cSld>
  <p:clrMapOvr>
    <a:masterClrMapping/>
  </p:clrMapOvr>
  <mc:AlternateContent xmlns:mc="http://schemas.openxmlformats.org/markup-compatibility/2006" xmlns:p14="http://schemas.microsoft.com/office/powerpoint/2010/main">
    <mc:Choice Requires="p14">
      <p:transition spd="slow" p14:dur="2000" advTm="10620"/>
    </mc:Choice>
    <mc:Fallback xmlns="">
      <p:transition spd="slow" advTm="1062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646" y="1"/>
            <a:ext cx="15373263" cy="8964613"/>
          </a:xfrm>
          <a:prstGeom prst="rect">
            <a:avLst/>
          </a:prstGeom>
        </p:spPr>
      </p:pic>
    </p:spTree>
    <p:extLst>
      <p:ext uri="{BB962C8B-B14F-4D97-AF65-F5344CB8AC3E}">
        <p14:creationId xmlns:p14="http://schemas.microsoft.com/office/powerpoint/2010/main" val="883476960"/>
      </p:ext>
    </p:extLst>
  </p:cSld>
  <p:clrMapOvr>
    <a:masterClrMapping/>
  </p:clrMapOvr>
  <mc:AlternateContent xmlns:mc="http://schemas.openxmlformats.org/markup-compatibility/2006" xmlns:p14="http://schemas.microsoft.com/office/powerpoint/2010/main">
    <mc:Choice Requires="p14">
      <p:transition spd="slow" p14:dur="2000" advTm="6867"/>
    </mc:Choice>
    <mc:Fallback xmlns="">
      <p:transition spd="slow" advTm="686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456" y="40076"/>
            <a:ext cx="15475074" cy="8924538"/>
          </a:xfrm>
          <a:prstGeom prst="rect">
            <a:avLst/>
          </a:prstGeom>
        </p:spPr>
      </p:pic>
      <p:sp>
        <p:nvSpPr>
          <p:cNvPr id="2" name="Rectangle 1"/>
          <p:cNvSpPr/>
          <p:nvPr/>
        </p:nvSpPr>
        <p:spPr>
          <a:xfrm>
            <a:off x="559837" y="6286821"/>
            <a:ext cx="3868769" cy="1434327"/>
          </a:xfrm>
          <a:prstGeom prst="rect">
            <a:avLst/>
          </a:prstGeom>
        </p:spPr>
        <p:txBody>
          <a:bodyPr wrap="square" lIns="134700" tIns="67350" rIns="134700" bIns="67350">
            <a:spAutoFit/>
          </a:bodyPr>
          <a:lstStyle/>
          <a:p>
            <a:r>
              <a:rPr lang="fr-FR" b="1" dirty="0" smtClean="0">
                <a:solidFill>
                  <a:schemeClr val="bg1"/>
                </a:solidFill>
                <a:latin typeface="Harrington" panose="04040505050A02020702" pitchFamily="82" charset="0"/>
              </a:rPr>
              <a:t>Surpris par la décoration des colonnes engagées</a:t>
            </a:r>
            <a:endParaRPr lang="fr-FR" dirty="0"/>
          </a:p>
        </p:txBody>
      </p:sp>
    </p:spTree>
    <p:extLst>
      <p:ext uri="{BB962C8B-B14F-4D97-AF65-F5344CB8AC3E}">
        <p14:creationId xmlns:p14="http://schemas.microsoft.com/office/powerpoint/2010/main" val="4240051974"/>
      </p:ext>
    </p:extLst>
  </p:cSld>
  <p:clrMapOvr>
    <a:masterClrMapping/>
  </p:clrMapOvr>
  <mc:AlternateContent xmlns:mc="http://schemas.openxmlformats.org/markup-compatibility/2006" xmlns:p14="http://schemas.microsoft.com/office/powerpoint/2010/main">
    <mc:Choice Requires="p14">
      <p:transition spd="slow" p14:dur="2000" advTm="8318"/>
    </mc:Choice>
    <mc:Fallback xmlns="">
      <p:transition spd="slow" advTm="831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2796"/>
            <a:ext cx="15271454" cy="8759024"/>
          </a:xfrm>
          <a:prstGeom prst="rect">
            <a:avLst/>
          </a:prstGeom>
        </p:spPr>
      </p:pic>
      <p:sp>
        <p:nvSpPr>
          <p:cNvPr id="2" name="Rectangle 1"/>
          <p:cNvSpPr/>
          <p:nvPr/>
        </p:nvSpPr>
        <p:spPr>
          <a:xfrm>
            <a:off x="1374310" y="7080217"/>
            <a:ext cx="5061804" cy="1003255"/>
          </a:xfrm>
          <a:prstGeom prst="rect">
            <a:avLst/>
          </a:prstGeom>
        </p:spPr>
        <p:txBody>
          <a:bodyPr wrap="none" lIns="134700" tIns="67350" rIns="134700" bIns="67350">
            <a:spAutoFit/>
          </a:bodyPr>
          <a:lstStyle/>
          <a:p>
            <a:r>
              <a:rPr lang="fr-FR" b="1" dirty="0" smtClean="0">
                <a:solidFill>
                  <a:schemeClr val="bg1"/>
                </a:solidFill>
                <a:latin typeface="Harrington" panose="04040505050A02020702" pitchFamily="82" charset="0"/>
              </a:rPr>
              <a:t>Chapiteaux aux fines sculptures</a:t>
            </a:r>
          </a:p>
          <a:p>
            <a:r>
              <a:rPr lang="fr-FR" b="1" dirty="0" smtClean="0">
                <a:solidFill>
                  <a:schemeClr val="bg1"/>
                </a:solidFill>
                <a:latin typeface="Harrington" panose="04040505050A02020702" pitchFamily="82" charset="0"/>
              </a:rPr>
              <a:t>probablement  fin XII ème siècle</a:t>
            </a:r>
            <a:endParaRPr lang="fr-FR" dirty="0"/>
          </a:p>
        </p:txBody>
      </p:sp>
    </p:spTree>
    <p:extLst>
      <p:ext uri="{BB962C8B-B14F-4D97-AF65-F5344CB8AC3E}">
        <p14:creationId xmlns:p14="http://schemas.microsoft.com/office/powerpoint/2010/main" val="2270919314"/>
      </p:ext>
    </p:extLst>
  </p:cSld>
  <p:clrMapOvr>
    <a:masterClrMapping/>
  </p:clrMapOvr>
  <mc:AlternateContent xmlns:mc="http://schemas.openxmlformats.org/markup-compatibility/2006" xmlns:p14="http://schemas.microsoft.com/office/powerpoint/2010/main">
    <mc:Choice Requires="p14">
      <p:transition spd="slow" p14:dur="2000" advTm="8330"/>
    </mc:Choice>
    <mc:Fallback xmlns="">
      <p:transition spd="slow" advTm="833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821" y="1"/>
            <a:ext cx="15628630" cy="8964613"/>
          </a:xfrm>
          <a:prstGeom prst="rect">
            <a:avLst/>
          </a:prstGeom>
        </p:spPr>
      </p:pic>
    </p:spTree>
    <p:extLst>
      <p:ext uri="{BB962C8B-B14F-4D97-AF65-F5344CB8AC3E}">
        <p14:creationId xmlns:p14="http://schemas.microsoft.com/office/powerpoint/2010/main" val="3234172843"/>
      </p:ext>
    </p:extLst>
  </p:cSld>
  <p:clrMapOvr>
    <a:masterClrMapping/>
  </p:clrMapOvr>
  <mc:AlternateContent xmlns:mc="http://schemas.openxmlformats.org/markup-compatibility/2006" xmlns:p14="http://schemas.microsoft.com/office/powerpoint/2010/main">
    <mc:Choice Requires="p14">
      <p:transition spd="slow" p14:dur="2000" advTm="7698"/>
    </mc:Choice>
    <mc:Fallback xmlns="">
      <p:transition spd="slow" advTm="769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8265" y="1"/>
            <a:ext cx="15576884" cy="8964613"/>
          </a:xfrm>
          <a:prstGeom prst="rect">
            <a:avLst/>
          </a:prstGeom>
        </p:spPr>
      </p:pic>
    </p:spTree>
    <p:extLst>
      <p:ext uri="{BB962C8B-B14F-4D97-AF65-F5344CB8AC3E}">
        <p14:creationId xmlns:p14="http://schemas.microsoft.com/office/powerpoint/2010/main" val="730882320"/>
      </p:ext>
    </p:extLst>
  </p:cSld>
  <p:clrMapOvr>
    <a:masterClrMapping/>
  </p:clrMapOvr>
  <mc:AlternateContent xmlns:mc="http://schemas.openxmlformats.org/markup-compatibility/2006" xmlns:p14="http://schemas.microsoft.com/office/powerpoint/2010/main">
    <mc:Choice Requires="p14">
      <p:transition spd="slow" p14:dur="2000" advTm="10674"/>
    </mc:Choice>
    <mc:Fallback xmlns="">
      <p:transition spd="slow" advTm="1067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456" y="1"/>
            <a:ext cx="15475074" cy="8964613"/>
          </a:xfrm>
          <a:prstGeom prst="rect">
            <a:avLst/>
          </a:prstGeom>
        </p:spPr>
      </p:pic>
      <p:sp>
        <p:nvSpPr>
          <p:cNvPr id="4" name="Rectangle 3"/>
          <p:cNvSpPr/>
          <p:nvPr/>
        </p:nvSpPr>
        <p:spPr>
          <a:xfrm>
            <a:off x="254403" y="7532027"/>
            <a:ext cx="5141954" cy="572184"/>
          </a:xfrm>
          <a:prstGeom prst="rect">
            <a:avLst/>
          </a:prstGeom>
        </p:spPr>
        <p:txBody>
          <a:bodyPr wrap="none" lIns="134700" tIns="67350" rIns="134700" bIns="67350">
            <a:spAutoFit/>
          </a:bodyPr>
          <a:lstStyle/>
          <a:p>
            <a:r>
              <a:rPr lang="fr-FR" dirty="0" smtClean="0">
                <a:solidFill>
                  <a:schemeClr val="bg1"/>
                </a:solidFill>
                <a:latin typeface="Harrington" panose="04040505050A02020702" pitchFamily="82" charset="0"/>
              </a:rPr>
              <a:t>Le canon veille sur Jeanne d’Arc</a:t>
            </a:r>
            <a:endParaRPr lang="fr-FR" dirty="0">
              <a:solidFill>
                <a:schemeClr val="bg1"/>
              </a:solidFill>
              <a:latin typeface="Harrington" panose="04040505050A02020702" pitchFamily="82" charset="0"/>
            </a:endParaRPr>
          </a:p>
        </p:txBody>
      </p:sp>
    </p:spTree>
    <p:extLst>
      <p:ext uri="{BB962C8B-B14F-4D97-AF65-F5344CB8AC3E}">
        <p14:creationId xmlns:p14="http://schemas.microsoft.com/office/powerpoint/2010/main" val="4059093224"/>
      </p:ext>
    </p:extLst>
  </p:cSld>
  <p:clrMapOvr>
    <a:masterClrMapping/>
  </p:clrMapOvr>
  <mc:AlternateContent xmlns:mc="http://schemas.openxmlformats.org/markup-compatibility/2006" xmlns:p14="http://schemas.microsoft.com/office/powerpoint/2010/main">
    <mc:Choice Requires="p14">
      <p:transition spd="slow" p14:dur="2000" advTm="8119"/>
    </mc:Choice>
    <mc:Fallback xmlns="">
      <p:transition spd="slow" advTm="811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2310" y="1"/>
            <a:ext cx="4822578" cy="8964613"/>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06423" y="29547"/>
            <a:ext cx="5151547" cy="8964613"/>
          </a:xfrm>
          <a:prstGeom prst="rect">
            <a:avLst/>
          </a:prstGeom>
        </p:spPr>
      </p:pic>
    </p:spTree>
    <p:extLst>
      <p:ext uri="{BB962C8B-B14F-4D97-AF65-F5344CB8AC3E}">
        <p14:creationId xmlns:p14="http://schemas.microsoft.com/office/powerpoint/2010/main" val="3274255205"/>
      </p:ext>
    </p:extLst>
  </p:cSld>
  <p:clrMapOvr>
    <a:masterClrMapping/>
  </p:clrMapOvr>
  <mc:AlternateContent xmlns:mc="http://schemas.openxmlformats.org/markup-compatibility/2006" xmlns:p14="http://schemas.microsoft.com/office/powerpoint/2010/main">
    <mc:Choice Requires="p14">
      <p:transition spd="slow" p14:dur="2000" advTm="10626"/>
    </mc:Choice>
    <mc:Fallback xmlns="">
      <p:transition spd="slow" advTm="1062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646" y="-374649"/>
            <a:ext cx="15169402" cy="7901622"/>
          </a:xfrm>
          <a:prstGeom prst="rect">
            <a:avLst/>
          </a:prstGeom>
        </p:spPr>
      </p:pic>
      <p:sp>
        <p:nvSpPr>
          <p:cNvPr id="2" name="Rectangle 1"/>
          <p:cNvSpPr/>
          <p:nvPr/>
        </p:nvSpPr>
        <p:spPr>
          <a:xfrm>
            <a:off x="8317185" y="161826"/>
            <a:ext cx="6004359" cy="3142644"/>
          </a:xfrm>
          <a:prstGeom prst="rect">
            <a:avLst/>
          </a:prstGeom>
          <a:noFill/>
        </p:spPr>
        <p:txBody>
          <a:bodyPr wrap="square" lIns="134700" tIns="67350" rIns="134700" bIns="6735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47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Et pendant ce temps le moulin </a:t>
            </a:r>
          </a:p>
          <a:p>
            <a:pPr algn="ctr"/>
            <a:r>
              <a:rPr lang="fr-FR" sz="47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des « Eventées » tourne, tourne</a:t>
            </a:r>
          </a:p>
        </p:txBody>
      </p:sp>
      <p:sp>
        <p:nvSpPr>
          <p:cNvPr id="4" name="Rectangle 3"/>
          <p:cNvSpPr/>
          <p:nvPr/>
        </p:nvSpPr>
        <p:spPr>
          <a:xfrm>
            <a:off x="254409" y="7870883"/>
            <a:ext cx="14187700" cy="967012"/>
          </a:xfrm>
          <a:prstGeom prst="rect">
            <a:avLst/>
          </a:prstGeom>
        </p:spPr>
        <p:txBody>
          <a:bodyPr wrap="none" lIns="134700" tIns="67350" rIns="134700" bIns="67350">
            <a:spAutoFit/>
          </a:bodyPr>
          <a:lstStyle/>
          <a:p>
            <a:r>
              <a:rPr lang="fr-FR" b="1" dirty="0" smtClean="0">
                <a:solidFill>
                  <a:schemeClr val="bg1"/>
                </a:solidFill>
                <a:latin typeface="Harrington" panose="04040505050A02020702" pitchFamily="82" charset="0"/>
              </a:rPr>
              <a:t>Musique                                Photos </a:t>
            </a:r>
            <a:r>
              <a:rPr lang="fr-FR" b="1" dirty="0">
                <a:solidFill>
                  <a:schemeClr val="bg1"/>
                </a:solidFill>
                <a:latin typeface="Harrington" panose="04040505050A02020702" pitchFamily="82" charset="0"/>
              </a:rPr>
              <a:t>personnelles                Michel  Laurent               Juillet   2017</a:t>
            </a:r>
            <a:endParaRPr lang="fr-FR" dirty="0"/>
          </a:p>
          <a:p>
            <a:endParaRPr lang="fr-FR"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90601" y="7674970"/>
            <a:ext cx="1131235" cy="9711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ZoneTexte 4"/>
          <p:cNvSpPr txBox="1"/>
          <p:nvPr/>
        </p:nvSpPr>
        <p:spPr>
          <a:xfrm>
            <a:off x="2188787" y="7651931"/>
            <a:ext cx="1628956" cy="620081"/>
          </a:xfrm>
          <a:prstGeom prst="rect">
            <a:avLst/>
          </a:prstGeom>
          <a:noFill/>
        </p:spPr>
        <p:txBody>
          <a:bodyPr wrap="square" lIns="134700" tIns="67350" rIns="134700" bIns="67350" rtlCol="0">
            <a:spAutoFit/>
          </a:bodyPr>
          <a:lstStyle/>
          <a:p>
            <a:r>
              <a:rPr lang="fr-FR" sz="1500" dirty="0"/>
              <a:t>E</a:t>
            </a:r>
            <a:r>
              <a:rPr lang="fr-FR" sz="1500" b="1" dirty="0">
                <a:solidFill>
                  <a:schemeClr val="bg1"/>
                </a:solidFill>
                <a:latin typeface="Harrington" panose="04040505050A02020702" pitchFamily="82" charset="0"/>
              </a:rPr>
              <a:t>Elton et   Luciano</a:t>
            </a:r>
            <a:endParaRPr lang="fr-FR" sz="1500" dirty="0"/>
          </a:p>
        </p:txBody>
      </p:sp>
    </p:spTree>
    <p:extLst>
      <p:ext uri="{BB962C8B-B14F-4D97-AF65-F5344CB8AC3E}">
        <p14:creationId xmlns:p14="http://schemas.microsoft.com/office/powerpoint/2010/main" val="1051662766"/>
      </p:ext>
    </p:extLst>
  </p:cSld>
  <p:clrMapOvr>
    <a:masterClrMapping/>
  </p:clrMapOvr>
  <mc:AlternateContent xmlns:mc="http://schemas.openxmlformats.org/markup-compatibility/2006" xmlns:p14="http://schemas.microsoft.com/office/powerpoint/2010/main">
    <mc:Choice Requires="p14">
      <p:transition spd="slow" p14:dur="2000" advTm="31537"/>
    </mc:Choice>
    <mc:Fallback xmlns="">
      <p:transition spd="slow" advTm="31537"/>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618</TotalTime>
  <Words>375</Words>
  <Application>Microsoft Office PowerPoint</Application>
  <PresentationFormat>Personnalisé</PresentationFormat>
  <Paragraphs>35</Paragraphs>
  <Slides>40</Slides>
  <Notes>0</Notes>
  <HiddenSlides>0</HiddenSlides>
  <MMClips>1</MMClips>
  <ScaleCrop>false</ScaleCrop>
  <HeadingPairs>
    <vt:vector size="4" baseType="variant">
      <vt:variant>
        <vt:lpstr>Thème</vt:lpstr>
      </vt:variant>
      <vt:variant>
        <vt:i4>1</vt:i4>
      </vt:variant>
      <vt:variant>
        <vt:lpstr>Titres des diapositives</vt:lpstr>
      </vt:variant>
      <vt:variant>
        <vt:i4>40</vt:i4>
      </vt:variant>
    </vt:vector>
  </HeadingPairs>
  <TitlesOfParts>
    <vt:vector size="41"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Manager>Michel  Laurent</Manager>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Abbaye de Saint Pierre Moutier</dc:title>
  <dc:creator>Mick Laurent</dc:creator>
  <cp:keywords>1004ml</cp:keywords>
  <cp:lastModifiedBy>Michel</cp:lastModifiedBy>
  <cp:revision>53</cp:revision>
  <dcterms:created xsi:type="dcterms:W3CDTF">2017-07-01T16:06:05Z</dcterms:created>
  <dcterms:modified xsi:type="dcterms:W3CDTF">2017-10-11T14:49:40Z</dcterms:modified>
</cp:coreProperties>
</file>