
<file path=[Content_Types].xml><?xml version="1.0" encoding="utf-8"?>
<Types xmlns="http://schemas.openxmlformats.org/package/2006/content-types">
  <Default Extension="jpeg" ContentType="image/jpeg"/>
  <Default Extension="rels" ContentType="application/vnd.openxmlformats-package.relationships+xml"/>
  <Default Extension="wav" ContentType="audio/x-wav"/>
  <Default Extension="xml" ContentType="application/xml"/>
  <Override PartName="/ppt/presentation.xml" ContentType="application/vnd.openxmlformats-officedocument.presentationml.slideshow.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32"/>
  </p:notesMasterIdLst>
  <p:sldIdLst>
    <p:sldId id="256" r:id="rId2"/>
    <p:sldId id="264" r:id="rId3"/>
    <p:sldId id="275" r:id="rId4"/>
    <p:sldId id="274" r:id="rId5"/>
    <p:sldId id="273" r:id="rId6"/>
    <p:sldId id="272" r:id="rId7"/>
    <p:sldId id="271" r:id="rId8"/>
    <p:sldId id="270" r:id="rId9"/>
    <p:sldId id="269" r:id="rId10"/>
    <p:sldId id="268" r:id="rId11"/>
    <p:sldId id="267" r:id="rId12"/>
    <p:sldId id="266" r:id="rId13"/>
    <p:sldId id="265" r:id="rId14"/>
    <p:sldId id="263" r:id="rId15"/>
    <p:sldId id="262" r:id="rId16"/>
    <p:sldId id="261" r:id="rId17"/>
    <p:sldId id="260" r:id="rId18"/>
    <p:sldId id="259" r:id="rId19"/>
    <p:sldId id="257" r:id="rId20"/>
    <p:sldId id="258" r:id="rId21"/>
    <p:sldId id="276" r:id="rId22"/>
    <p:sldId id="277" r:id="rId23"/>
    <p:sldId id="278" r:id="rId24"/>
    <p:sldId id="279" r:id="rId25"/>
    <p:sldId id="280" r:id="rId26"/>
    <p:sldId id="281" r:id="rId27"/>
    <p:sldId id="282" r:id="rId28"/>
    <p:sldId id="283" r:id="rId29"/>
    <p:sldId id="284" r:id="rId30"/>
    <p:sldId id="285" r:id="rId31"/>
  </p:sldIdLst>
  <p:sldSz cx="12192000" cy="6858000"/>
  <p:notesSz cx="6858000" cy="9144000"/>
  <p:defaultText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20310" autoAdjust="0"/>
    <p:restoredTop sz="94660"/>
  </p:normalViewPr>
  <p:slideViewPr>
    <p:cSldViewPr snapToGrid="0">
      <p:cViewPr varScale="1">
        <p:scale>
          <a:sx n="74" d="100"/>
          <a:sy n="74" d="100"/>
        </p:scale>
        <p:origin x="346" y="43"/>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viewProps" Target="view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notesMaster" Target="notesMasters/notesMaster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theme" Target="theme/theme1.xml"/><Relationship Id="rId8" Type="http://schemas.openxmlformats.org/officeDocument/2006/relationships/slide" Target="slides/slide7.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ce réservé de l'en-tête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fr-FR"/>
          </a:p>
        </p:txBody>
      </p:sp>
      <p:sp>
        <p:nvSpPr>
          <p:cNvPr id="3" name="Espace réservé de la date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F821D0F9-DB78-41C1-AFBB-B9071EBE5651}" type="datetimeFigureOut">
              <a:rPr lang="fr-FR" smtClean="0"/>
              <a:t>05/10/2024</a:t>
            </a:fld>
            <a:endParaRPr lang="fr-FR"/>
          </a:p>
        </p:txBody>
      </p:sp>
      <p:sp>
        <p:nvSpPr>
          <p:cNvPr id="4" name="Espace réservé de l'image des diapositives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fr-FR"/>
          </a:p>
        </p:txBody>
      </p:sp>
      <p:sp>
        <p:nvSpPr>
          <p:cNvPr id="5" name="Espace réservé des notes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6" name="Espace réservé du pied de page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fr-FR"/>
          </a:p>
        </p:txBody>
      </p:sp>
      <p:sp>
        <p:nvSpPr>
          <p:cNvPr id="7" name="Espace réservé du numéro de diapositive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6E39D054-BAC9-455E-9FAB-C83AFE3E1C03}" type="slidenum">
              <a:rPr lang="fr-FR" smtClean="0"/>
              <a:t>‹N°›</a:t>
            </a:fld>
            <a:endParaRPr lang="fr-FR"/>
          </a:p>
        </p:txBody>
      </p:sp>
    </p:spTree>
    <p:extLst>
      <p:ext uri="{BB962C8B-B14F-4D97-AF65-F5344CB8AC3E}">
        <p14:creationId xmlns:p14="http://schemas.microsoft.com/office/powerpoint/2010/main" val="3508857440"/>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notes 2"/>
          <p:cNvSpPr>
            <a:spLocks noGrp="1"/>
          </p:cNvSpPr>
          <p:nvPr>
            <p:ph type="body" idx="1"/>
          </p:nvPr>
        </p:nvSpPr>
        <p:spPr/>
        <p:txBody>
          <a:bodyPr/>
          <a:lstStyle/>
          <a:p>
            <a:endParaRPr lang="fr-FR" dirty="0"/>
          </a:p>
        </p:txBody>
      </p:sp>
      <p:sp>
        <p:nvSpPr>
          <p:cNvPr id="4" name="Espace réservé du numéro de diapositive 3"/>
          <p:cNvSpPr>
            <a:spLocks noGrp="1"/>
          </p:cNvSpPr>
          <p:nvPr>
            <p:ph type="sldNum" sz="quarter" idx="5"/>
          </p:nvPr>
        </p:nvSpPr>
        <p:spPr/>
        <p:txBody>
          <a:bodyPr/>
          <a:lstStyle/>
          <a:p>
            <a:fld id="{6E39D054-BAC9-455E-9FAB-C83AFE3E1C03}" type="slidenum">
              <a:rPr lang="fr-FR" smtClean="0"/>
              <a:t>1</a:t>
            </a:fld>
            <a:endParaRPr lang="fr-FR"/>
          </a:p>
        </p:txBody>
      </p:sp>
    </p:spTree>
    <p:extLst>
      <p:ext uri="{BB962C8B-B14F-4D97-AF65-F5344CB8AC3E}">
        <p14:creationId xmlns:p14="http://schemas.microsoft.com/office/powerpoint/2010/main" val="4053712913"/>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e de titre">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B5A9CAEC-4836-8BCC-B030-A92530EE1910}"/>
              </a:ext>
            </a:extLst>
          </p:cNvPr>
          <p:cNvSpPr>
            <a:spLocks noGrp="1"/>
          </p:cNvSpPr>
          <p:nvPr>
            <p:ph type="ctrTitle"/>
          </p:nvPr>
        </p:nvSpPr>
        <p:spPr>
          <a:xfrm>
            <a:off x="1524000" y="1122363"/>
            <a:ext cx="9144000" cy="2387600"/>
          </a:xfrm>
        </p:spPr>
        <p:txBody>
          <a:bodyPr anchor="b"/>
          <a:lstStyle>
            <a:lvl1pPr algn="ctr">
              <a:defRPr sz="6000"/>
            </a:lvl1pPr>
          </a:lstStyle>
          <a:p>
            <a:r>
              <a:rPr lang="fr-FR"/>
              <a:t>Modifiez le style du titre</a:t>
            </a:r>
          </a:p>
        </p:txBody>
      </p:sp>
      <p:sp>
        <p:nvSpPr>
          <p:cNvPr id="3" name="Sous-titre 2">
            <a:extLst>
              <a:ext uri="{FF2B5EF4-FFF2-40B4-BE49-F238E27FC236}">
                <a16:creationId xmlns:a16="http://schemas.microsoft.com/office/drawing/2014/main" id="{40852871-CD6E-491B-20C8-CB07DCB0A20E}"/>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fr-FR"/>
              <a:t>Modifiez le style des sous-titres du masque</a:t>
            </a:r>
          </a:p>
        </p:txBody>
      </p:sp>
      <p:sp>
        <p:nvSpPr>
          <p:cNvPr id="4" name="Espace réservé de la date 3">
            <a:extLst>
              <a:ext uri="{FF2B5EF4-FFF2-40B4-BE49-F238E27FC236}">
                <a16:creationId xmlns:a16="http://schemas.microsoft.com/office/drawing/2014/main" id="{B8BE5D28-2072-BEB4-8D7F-1BA43463D254}"/>
              </a:ext>
            </a:extLst>
          </p:cNvPr>
          <p:cNvSpPr>
            <a:spLocks noGrp="1"/>
          </p:cNvSpPr>
          <p:nvPr>
            <p:ph type="dt" sz="half" idx="10"/>
          </p:nvPr>
        </p:nvSpPr>
        <p:spPr/>
        <p:txBody>
          <a:bodyPr/>
          <a:lstStyle/>
          <a:p>
            <a:fld id="{262F8C5B-B874-4E6E-9AB2-D534A48E3EB7}" type="datetimeFigureOut">
              <a:rPr lang="fr-FR" smtClean="0"/>
              <a:t>05/10/2024</a:t>
            </a:fld>
            <a:endParaRPr lang="fr-FR"/>
          </a:p>
        </p:txBody>
      </p:sp>
      <p:sp>
        <p:nvSpPr>
          <p:cNvPr id="5" name="Espace réservé du pied de page 4">
            <a:extLst>
              <a:ext uri="{FF2B5EF4-FFF2-40B4-BE49-F238E27FC236}">
                <a16:creationId xmlns:a16="http://schemas.microsoft.com/office/drawing/2014/main" id="{1BD307EA-12B8-C984-E7F4-F5A0559CE6A9}"/>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AAD6A8B4-B3E7-9F64-458D-520F6F993ED0}"/>
              </a:ext>
            </a:extLst>
          </p:cNvPr>
          <p:cNvSpPr>
            <a:spLocks noGrp="1"/>
          </p:cNvSpPr>
          <p:nvPr>
            <p:ph type="sldNum" sz="quarter" idx="12"/>
          </p:nvPr>
        </p:nvSpPr>
        <p:spPr/>
        <p:txBody>
          <a:bodyPr/>
          <a:lstStyle/>
          <a:p>
            <a:fld id="{945BA4DE-FA01-47B0-B78E-EF04D4D0358B}" type="slidenum">
              <a:rPr lang="fr-FR" smtClean="0"/>
              <a:t>‹N°›</a:t>
            </a:fld>
            <a:endParaRPr lang="fr-FR"/>
          </a:p>
        </p:txBody>
      </p:sp>
    </p:spTree>
    <p:extLst>
      <p:ext uri="{BB962C8B-B14F-4D97-AF65-F5344CB8AC3E}">
        <p14:creationId xmlns:p14="http://schemas.microsoft.com/office/powerpoint/2010/main" val="4279296593"/>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5000" advClick="0" advTm="8000">
        <p15:prstTrans prst="pageCurlDouble"/>
      </p:transition>
    </mc:Choice>
    <mc:Fallback>
      <p:transition spd="slow" advClick="0" advTm="8000">
        <p:fade/>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re et contenu">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C238A1BC-6BFE-B984-B9F6-E784B5B916C3}"/>
              </a:ext>
            </a:extLst>
          </p:cNvPr>
          <p:cNvSpPr>
            <a:spLocks noGrp="1"/>
          </p:cNvSpPr>
          <p:nvPr>
            <p:ph type="title"/>
          </p:nvPr>
        </p:nvSpPr>
        <p:spPr/>
        <p:txBody>
          <a:bodyPr/>
          <a:lstStyle/>
          <a:p>
            <a:r>
              <a:rPr lang="fr-FR"/>
              <a:t>Modifiez le style du titre</a:t>
            </a:r>
          </a:p>
        </p:txBody>
      </p:sp>
      <p:sp>
        <p:nvSpPr>
          <p:cNvPr id="3" name="Espace réservé du contenu 2">
            <a:extLst>
              <a:ext uri="{FF2B5EF4-FFF2-40B4-BE49-F238E27FC236}">
                <a16:creationId xmlns:a16="http://schemas.microsoft.com/office/drawing/2014/main" id="{052E72A1-EA75-23A8-D1A3-4E41C3E7984A}"/>
              </a:ext>
            </a:extLst>
          </p:cNvPr>
          <p:cNvSpPr>
            <a:spLocks noGrp="1"/>
          </p:cNvSpPr>
          <p:nvPr>
            <p:ph idx="1"/>
          </p:nvPr>
        </p:nvSpPr>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id="{47034C4D-72A0-4CBD-44D7-A266A057ACFB}"/>
              </a:ext>
            </a:extLst>
          </p:cNvPr>
          <p:cNvSpPr>
            <a:spLocks noGrp="1"/>
          </p:cNvSpPr>
          <p:nvPr>
            <p:ph type="dt" sz="half" idx="10"/>
          </p:nvPr>
        </p:nvSpPr>
        <p:spPr/>
        <p:txBody>
          <a:bodyPr/>
          <a:lstStyle/>
          <a:p>
            <a:fld id="{262F8C5B-B874-4E6E-9AB2-D534A48E3EB7}" type="datetimeFigureOut">
              <a:rPr lang="fr-FR" smtClean="0"/>
              <a:t>05/10/2024</a:t>
            </a:fld>
            <a:endParaRPr lang="fr-FR"/>
          </a:p>
        </p:txBody>
      </p:sp>
      <p:sp>
        <p:nvSpPr>
          <p:cNvPr id="5" name="Espace réservé du pied de page 4">
            <a:extLst>
              <a:ext uri="{FF2B5EF4-FFF2-40B4-BE49-F238E27FC236}">
                <a16:creationId xmlns:a16="http://schemas.microsoft.com/office/drawing/2014/main" id="{EC20A4F4-36A5-0A3C-79F5-A4713119FEC4}"/>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E18EBC06-1294-A9C5-F23A-49F6A9607601}"/>
              </a:ext>
            </a:extLst>
          </p:cNvPr>
          <p:cNvSpPr>
            <a:spLocks noGrp="1"/>
          </p:cNvSpPr>
          <p:nvPr>
            <p:ph type="sldNum" sz="quarter" idx="12"/>
          </p:nvPr>
        </p:nvSpPr>
        <p:spPr/>
        <p:txBody>
          <a:bodyPr/>
          <a:lstStyle/>
          <a:p>
            <a:fld id="{945BA4DE-FA01-47B0-B78E-EF04D4D0358B}" type="slidenum">
              <a:rPr lang="fr-FR" smtClean="0"/>
              <a:t>‹N°›</a:t>
            </a:fld>
            <a:endParaRPr lang="fr-FR"/>
          </a:p>
        </p:txBody>
      </p:sp>
    </p:spTree>
    <p:extLst>
      <p:ext uri="{BB962C8B-B14F-4D97-AF65-F5344CB8AC3E}">
        <p14:creationId xmlns:p14="http://schemas.microsoft.com/office/powerpoint/2010/main" val="2486325191"/>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5000" advClick="0" advTm="8000">
        <p15:prstTrans prst="pageCurlDouble"/>
      </p:transition>
    </mc:Choice>
    <mc:Fallback>
      <p:transition spd="slow" advClick="0" advTm="8000">
        <p:fade/>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Titre de section">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7174973D-D705-F2D3-44FC-FC09F86ED371}"/>
              </a:ext>
            </a:extLst>
          </p:cNvPr>
          <p:cNvSpPr>
            <a:spLocks noGrp="1"/>
          </p:cNvSpPr>
          <p:nvPr>
            <p:ph type="title"/>
          </p:nvPr>
        </p:nvSpPr>
        <p:spPr>
          <a:xfrm>
            <a:off x="831850" y="1709738"/>
            <a:ext cx="10515600" cy="2852737"/>
          </a:xfrm>
        </p:spPr>
        <p:txBody>
          <a:bodyPr anchor="b"/>
          <a:lstStyle>
            <a:lvl1pPr>
              <a:defRPr sz="6000"/>
            </a:lvl1pPr>
          </a:lstStyle>
          <a:p>
            <a:r>
              <a:rPr lang="fr-FR"/>
              <a:t>Modifiez le style du titre</a:t>
            </a:r>
          </a:p>
        </p:txBody>
      </p:sp>
      <p:sp>
        <p:nvSpPr>
          <p:cNvPr id="3" name="Espace réservé du texte 2">
            <a:extLst>
              <a:ext uri="{FF2B5EF4-FFF2-40B4-BE49-F238E27FC236}">
                <a16:creationId xmlns:a16="http://schemas.microsoft.com/office/drawing/2014/main" id="{BBE6CFFA-791C-8DF5-D542-941E6A9FB51E}"/>
              </a:ext>
            </a:extLst>
          </p:cNvPr>
          <p:cNvSpPr>
            <a:spLocks noGrp="1"/>
          </p:cNvSpPr>
          <p:nvPr>
            <p:ph type="body" idx="1"/>
          </p:nvPr>
        </p:nvSpPr>
        <p:spPr>
          <a:xfrm>
            <a:off x="831850" y="4589463"/>
            <a:ext cx="10515600" cy="1500187"/>
          </a:xfrm>
        </p:spPr>
        <p:txBody>
          <a:bodyPr/>
          <a:lstStyle>
            <a:lvl1pPr marL="0" indent="0">
              <a:buNone/>
              <a:defRPr sz="2400">
                <a:solidFill>
                  <a:schemeClr val="tx1">
                    <a:tint val="82000"/>
                  </a:schemeClr>
                </a:solidFill>
              </a:defRPr>
            </a:lvl1pPr>
            <a:lvl2pPr marL="457200" indent="0">
              <a:buNone/>
              <a:defRPr sz="2000">
                <a:solidFill>
                  <a:schemeClr val="tx1">
                    <a:tint val="82000"/>
                  </a:schemeClr>
                </a:solidFill>
              </a:defRPr>
            </a:lvl2pPr>
            <a:lvl3pPr marL="914400" indent="0">
              <a:buNone/>
              <a:defRPr sz="1800">
                <a:solidFill>
                  <a:schemeClr val="tx1">
                    <a:tint val="82000"/>
                  </a:schemeClr>
                </a:solidFill>
              </a:defRPr>
            </a:lvl3pPr>
            <a:lvl4pPr marL="1371600" indent="0">
              <a:buNone/>
              <a:defRPr sz="1600">
                <a:solidFill>
                  <a:schemeClr val="tx1">
                    <a:tint val="82000"/>
                  </a:schemeClr>
                </a:solidFill>
              </a:defRPr>
            </a:lvl4pPr>
            <a:lvl5pPr marL="1828800" indent="0">
              <a:buNone/>
              <a:defRPr sz="1600">
                <a:solidFill>
                  <a:schemeClr val="tx1">
                    <a:tint val="82000"/>
                  </a:schemeClr>
                </a:solidFill>
              </a:defRPr>
            </a:lvl5pPr>
            <a:lvl6pPr marL="2286000" indent="0">
              <a:buNone/>
              <a:defRPr sz="1600">
                <a:solidFill>
                  <a:schemeClr val="tx1">
                    <a:tint val="82000"/>
                  </a:schemeClr>
                </a:solidFill>
              </a:defRPr>
            </a:lvl6pPr>
            <a:lvl7pPr marL="2743200" indent="0">
              <a:buNone/>
              <a:defRPr sz="1600">
                <a:solidFill>
                  <a:schemeClr val="tx1">
                    <a:tint val="82000"/>
                  </a:schemeClr>
                </a:solidFill>
              </a:defRPr>
            </a:lvl7pPr>
            <a:lvl8pPr marL="3200400" indent="0">
              <a:buNone/>
              <a:defRPr sz="1600">
                <a:solidFill>
                  <a:schemeClr val="tx1">
                    <a:tint val="82000"/>
                  </a:schemeClr>
                </a:solidFill>
              </a:defRPr>
            </a:lvl8pPr>
            <a:lvl9pPr marL="3657600" indent="0">
              <a:buNone/>
              <a:defRPr sz="1600">
                <a:solidFill>
                  <a:schemeClr val="tx1">
                    <a:tint val="82000"/>
                  </a:schemeClr>
                </a:solidFill>
              </a:defRPr>
            </a:lvl9pPr>
          </a:lstStyle>
          <a:p>
            <a:pPr lvl="0"/>
            <a:r>
              <a:rPr lang="fr-FR"/>
              <a:t>Cliquez pour modifier les styles du texte du masque</a:t>
            </a:r>
          </a:p>
        </p:txBody>
      </p:sp>
      <p:sp>
        <p:nvSpPr>
          <p:cNvPr id="4" name="Espace réservé de la date 3">
            <a:extLst>
              <a:ext uri="{FF2B5EF4-FFF2-40B4-BE49-F238E27FC236}">
                <a16:creationId xmlns:a16="http://schemas.microsoft.com/office/drawing/2014/main" id="{5018DE88-777E-BA4F-ABD8-D654AA6E989B}"/>
              </a:ext>
            </a:extLst>
          </p:cNvPr>
          <p:cNvSpPr>
            <a:spLocks noGrp="1"/>
          </p:cNvSpPr>
          <p:nvPr>
            <p:ph type="dt" sz="half" idx="10"/>
          </p:nvPr>
        </p:nvSpPr>
        <p:spPr/>
        <p:txBody>
          <a:bodyPr/>
          <a:lstStyle/>
          <a:p>
            <a:fld id="{262F8C5B-B874-4E6E-9AB2-D534A48E3EB7}" type="datetimeFigureOut">
              <a:rPr lang="fr-FR" smtClean="0"/>
              <a:t>05/10/2024</a:t>
            </a:fld>
            <a:endParaRPr lang="fr-FR"/>
          </a:p>
        </p:txBody>
      </p:sp>
      <p:sp>
        <p:nvSpPr>
          <p:cNvPr id="5" name="Espace réservé du pied de page 4">
            <a:extLst>
              <a:ext uri="{FF2B5EF4-FFF2-40B4-BE49-F238E27FC236}">
                <a16:creationId xmlns:a16="http://schemas.microsoft.com/office/drawing/2014/main" id="{F5726A39-8A06-57EE-2B17-4F85EFE86413}"/>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A97DB4EC-994E-37F0-C915-A2A91ABC5A7F}"/>
              </a:ext>
            </a:extLst>
          </p:cNvPr>
          <p:cNvSpPr>
            <a:spLocks noGrp="1"/>
          </p:cNvSpPr>
          <p:nvPr>
            <p:ph type="sldNum" sz="quarter" idx="12"/>
          </p:nvPr>
        </p:nvSpPr>
        <p:spPr/>
        <p:txBody>
          <a:bodyPr/>
          <a:lstStyle/>
          <a:p>
            <a:fld id="{945BA4DE-FA01-47B0-B78E-EF04D4D0358B}" type="slidenum">
              <a:rPr lang="fr-FR" smtClean="0"/>
              <a:t>‹N°›</a:t>
            </a:fld>
            <a:endParaRPr lang="fr-FR"/>
          </a:p>
        </p:txBody>
      </p:sp>
    </p:spTree>
    <p:extLst>
      <p:ext uri="{BB962C8B-B14F-4D97-AF65-F5344CB8AC3E}">
        <p14:creationId xmlns:p14="http://schemas.microsoft.com/office/powerpoint/2010/main" val="3449399745"/>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5000" advClick="0" advTm="8000">
        <p15:prstTrans prst="pageCurlDouble"/>
      </p:transition>
    </mc:Choice>
    <mc:Fallback>
      <p:transition spd="slow" advClick="0" advTm="8000">
        <p:fade/>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eux contenus">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C691997E-2EB7-4F16-7C4E-CBFD3A5B1A66}"/>
              </a:ext>
            </a:extLst>
          </p:cNvPr>
          <p:cNvSpPr>
            <a:spLocks noGrp="1"/>
          </p:cNvSpPr>
          <p:nvPr>
            <p:ph type="title"/>
          </p:nvPr>
        </p:nvSpPr>
        <p:spPr/>
        <p:txBody>
          <a:bodyPr/>
          <a:lstStyle/>
          <a:p>
            <a:r>
              <a:rPr lang="fr-FR"/>
              <a:t>Modifiez le style du titre</a:t>
            </a:r>
          </a:p>
        </p:txBody>
      </p:sp>
      <p:sp>
        <p:nvSpPr>
          <p:cNvPr id="3" name="Espace réservé du contenu 2">
            <a:extLst>
              <a:ext uri="{FF2B5EF4-FFF2-40B4-BE49-F238E27FC236}">
                <a16:creationId xmlns:a16="http://schemas.microsoft.com/office/drawing/2014/main" id="{EFDBE360-A004-19CB-E815-131EF20F50CA}"/>
              </a:ext>
            </a:extLst>
          </p:cNvPr>
          <p:cNvSpPr>
            <a:spLocks noGrp="1"/>
          </p:cNvSpPr>
          <p:nvPr>
            <p:ph sz="half" idx="1"/>
          </p:nvPr>
        </p:nvSpPr>
        <p:spPr>
          <a:xfrm>
            <a:off x="838200" y="1825625"/>
            <a:ext cx="5181600" cy="435133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u contenu 3">
            <a:extLst>
              <a:ext uri="{FF2B5EF4-FFF2-40B4-BE49-F238E27FC236}">
                <a16:creationId xmlns:a16="http://schemas.microsoft.com/office/drawing/2014/main" id="{B37E5AC5-1015-4292-9419-08D963A83CEF}"/>
              </a:ext>
            </a:extLst>
          </p:cNvPr>
          <p:cNvSpPr>
            <a:spLocks noGrp="1"/>
          </p:cNvSpPr>
          <p:nvPr>
            <p:ph sz="half" idx="2"/>
          </p:nvPr>
        </p:nvSpPr>
        <p:spPr>
          <a:xfrm>
            <a:off x="6172200" y="1825625"/>
            <a:ext cx="5181600" cy="435133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5" name="Espace réservé de la date 4">
            <a:extLst>
              <a:ext uri="{FF2B5EF4-FFF2-40B4-BE49-F238E27FC236}">
                <a16:creationId xmlns:a16="http://schemas.microsoft.com/office/drawing/2014/main" id="{9D55F21B-92BD-8CF9-DFE2-D24DB4272E71}"/>
              </a:ext>
            </a:extLst>
          </p:cNvPr>
          <p:cNvSpPr>
            <a:spLocks noGrp="1"/>
          </p:cNvSpPr>
          <p:nvPr>
            <p:ph type="dt" sz="half" idx="10"/>
          </p:nvPr>
        </p:nvSpPr>
        <p:spPr/>
        <p:txBody>
          <a:bodyPr/>
          <a:lstStyle/>
          <a:p>
            <a:fld id="{262F8C5B-B874-4E6E-9AB2-D534A48E3EB7}" type="datetimeFigureOut">
              <a:rPr lang="fr-FR" smtClean="0"/>
              <a:t>05/10/2024</a:t>
            </a:fld>
            <a:endParaRPr lang="fr-FR"/>
          </a:p>
        </p:txBody>
      </p:sp>
      <p:sp>
        <p:nvSpPr>
          <p:cNvPr id="6" name="Espace réservé du pied de page 5">
            <a:extLst>
              <a:ext uri="{FF2B5EF4-FFF2-40B4-BE49-F238E27FC236}">
                <a16:creationId xmlns:a16="http://schemas.microsoft.com/office/drawing/2014/main" id="{F05E7200-7354-ADC5-321B-429B4B5FB035}"/>
              </a:ext>
            </a:extLst>
          </p:cNvPr>
          <p:cNvSpPr>
            <a:spLocks noGrp="1"/>
          </p:cNvSpPr>
          <p:nvPr>
            <p:ph type="ftr" sz="quarter" idx="11"/>
          </p:nvPr>
        </p:nvSpPr>
        <p:spPr/>
        <p:txBody>
          <a:bodyPr/>
          <a:lstStyle/>
          <a:p>
            <a:endParaRPr lang="fr-FR"/>
          </a:p>
        </p:txBody>
      </p:sp>
      <p:sp>
        <p:nvSpPr>
          <p:cNvPr id="7" name="Espace réservé du numéro de diapositive 6">
            <a:extLst>
              <a:ext uri="{FF2B5EF4-FFF2-40B4-BE49-F238E27FC236}">
                <a16:creationId xmlns:a16="http://schemas.microsoft.com/office/drawing/2014/main" id="{722DA6AB-07DC-91A7-BBD7-1B09BC248504}"/>
              </a:ext>
            </a:extLst>
          </p:cNvPr>
          <p:cNvSpPr>
            <a:spLocks noGrp="1"/>
          </p:cNvSpPr>
          <p:nvPr>
            <p:ph type="sldNum" sz="quarter" idx="12"/>
          </p:nvPr>
        </p:nvSpPr>
        <p:spPr/>
        <p:txBody>
          <a:bodyPr/>
          <a:lstStyle/>
          <a:p>
            <a:fld id="{945BA4DE-FA01-47B0-B78E-EF04D4D0358B}" type="slidenum">
              <a:rPr lang="fr-FR" smtClean="0"/>
              <a:t>‹N°›</a:t>
            </a:fld>
            <a:endParaRPr lang="fr-FR"/>
          </a:p>
        </p:txBody>
      </p:sp>
    </p:spTree>
    <p:extLst>
      <p:ext uri="{BB962C8B-B14F-4D97-AF65-F5344CB8AC3E}">
        <p14:creationId xmlns:p14="http://schemas.microsoft.com/office/powerpoint/2010/main" val="851176589"/>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5000" advClick="0" advTm="8000">
        <p15:prstTrans prst="pageCurlDouble"/>
      </p:transition>
    </mc:Choice>
    <mc:Fallback>
      <p:transition spd="slow" advClick="0" advTm="8000">
        <p:fade/>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ison">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B1A0F6F1-0910-93F3-3072-E458C2CEEDA4}"/>
              </a:ext>
            </a:extLst>
          </p:cNvPr>
          <p:cNvSpPr>
            <a:spLocks noGrp="1"/>
          </p:cNvSpPr>
          <p:nvPr>
            <p:ph type="title"/>
          </p:nvPr>
        </p:nvSpPr>
        <p:spPr>
          <a:xfrm>
            <a:off x="839788" y="365125"/>
            <a:ext cx="10515600" cy="1325563"/>
          </a:xfrm>
        </p:spPr>
        <p:txBody>
          <a:bodyPr/>
          <a:lstStyle/>
          <a:p>
            <a:r>
              <a:rPr lang="fr-FR"/>
              <a:t>Modifiez le style du titre</a:t>
            </a:r>
          </a:p>
        </p:txBody>
      </p:sp>
      <p:sp>
        <p:nvSpPr>
          <p:cNvPr id="3" name="Espace réservé du texte 2">
            <a:extLst>
              <a:ext uri="{FF2B5EF4-FFF2-40B4-BE49-F238E27FC236}">
                <a16:creationId xmlns:a16="http://schemas.microsoft.com/office/drawing/2014/main" id="{1A988040-AFCD-A9C5-2723-91CF18574212}"/>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a:t>Cliquez pour modifier les styles du texte du masque</a:t>
            </a:r>
          </a:p>
        </p:txBody>
      </p:sp>
      <p:sp>
        <p:nvSpPr>
          <p:cNvPr id="4" name="Espace réservé du contenu 3">
            <a:extLst>
              <a:ext uri="{FF2B5EF4-FFF2-40B4-BE49-F238E27FC236}">
                <a16:creationId xmlns:a16="http://schemas.microsoft.com/office/drawing/2014/main" id="{05CB7944-AB97-657C-6C53-E4015AFC5801}"/>
              </a:ext>
            </a:extLst>
          </p:cNvPr>
          <p:cNvSpPr>
            <a:spLocks noGrp="1"/>
          </p:cNvSpPr>
          <p:nvPr>
            <p:ph sz="half" idx="2"/>
          </p:nvPr>
        </p:nvSpPr>
        <p:spPr>
          <a:xfrm>
            <a:off x="839788" y="2505075"/>
            <a:ext cx="5157787" cy="368458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5" name="Espace réservé du texte 4">
            <a:extLst>
              <a:ext uri="{FF2B5EF4-FFF2-40B4-BE49-F238E27FC236}">
                <a16:creationId xmlns:a16="http://schemas.microsoft.com/office/drawing/2014/main" id="{931F1A43-0359-0BB4-3DB8-C73F70FF86D1}"/>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a:t>Cliquez pour modifier les styles du texte du masque</a:t>
            </a:r>
          </a:p>
        </p:txBody>
      </p:sp>
      <p:sp>
        <p:nvSpPr>
          <p:cNvPr id="6" name="Espace réservé du contenu 5">
            <a:extLst>
              <a:ext uri="{FF2B5EF4-FFF2-40B4-BE49-F238E27FC236}">
                <a16:creationId xmlns:a16="http://schemas.microsoft.com/office/drawing/2014/main" id="{8AA02F3B-F4E6-DCBC-DAD3-2D644808F78C}"/>
              </a:ext>
            </a:extLst>
          </p:cNvPr>
          <p:cNvSpPr>
            <a:spLocks noGrp="1"/>
          </p:cNvSpPr>
          <p:nvPr>
            <p:ph sz="quarter" idx="4"/>
          </p:nvPr>
        </p:nvSpPr>
        <p:spPr>
          <a:xfrm>
            <a:off x="6172200" y="2505075"/>
            <a:ext cx="5183188" cy="368458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7" name="Espace réservé de la date 6">
            <a:extLst>
              <a:ext uri="{FF2B5EF4-FFF2-40B4-BE49-F238E27FC236}">
                <a16:creationId xmlns:a16="http://schemas.microsoft.com/office/drawing/2014/main" id="{49295053-34F0-2A08-534A-50900FDC107D}"/>
              </a:ext>
            </a:extLst>
          </p:cNvPr>
          <p:cNvSpPr>
            <a:spLocks noGrp="1"/>
          </p:cNvSpPr>
          <p:nvPr>
            <p:ph type="dt" sz="half" idx="10"/>
          </p:nvPr>
        </p:nvSpPr>
        <p:spPr/>
        <p:txBody>
          <a:bodyPr/>
          <a:lstStyle/>
          <a:p>
            <a:fld id="{262F8C5B-B874-4E6E-9AB2-D534A48E3EB7}" type="datetimeFigureOut">
              <a:rPr lang="fr-FR" smtClean="0"/>
              <a:t>05/10/2024</a:t>
            </a:fld>
            <a:endParaRPr lang="fr-FR"/>
          </a:p>
        </p:txBody>
      </p:sp>
      <p:sp>
        <p:nvSpPr>
          <p:cNvPr id="8" name="Espace réservé du pied de page 7">
            <a:extLst>
              <a:ext uri="{FF2B5EF4-FFF2-40B4-BE49-F238E27FC236}">
                <a16:creationId xmlns:a16="http://schemas.microsoft.com/office/drawing/2014/main" id="{A7CEDA24-AB6F-92F6-B427-500314409950}"/>
              </a:ext>
            </a:extLst>
          </p:cNvPr>
          <p:cNvSpPr>
            <a:spLocks noGrp="1"/>
          </p:cNvSpPr>
          <p:nvPr>
            <p:ph type="ftr" sz="quarter" idx="11"/>
          </p:nvPr>
        </p:nvSpPr>
        <p:spPr/>
        <p:txBody>
          <a:bodyPr/>
          <a:lstStyle/>
          <a:p>
            <a:endParaRPr lang="fr-FR"/>
          </a:p>
        </p:txBody>
      </p:sp>
      <p:sp>
        <p:nvSpPr>
          <p:cNvPr id="9" name="Espace réservé du numéro de diapositive 8">
            <a:extLst>
              <a:ext uri="{FF2B5EF4-FFF2-40B4-BE49-F238E27FC236}">
                <a16:creationId xmlns:a16="http://schemas.microsoft.com/office/drawing/2014/main" id="{E10991A9-A6E3-B78D-5ED0-09D92EBFE2B2}"/>
              </a:ext>
            </a:extLst>
          </p:cNvPr>
          <p:cNvSpPr>
            <a:spLocks noGrp="1"/>
          </p:cNvSpPr>
          <p:nvPr>
            <p:ph type="sldNum" sz="quarter" idx="12"/>
          </p:nvPr>
        </p:nvSpPr>
        <p:spPr/>
        <p:txBody>
          <a:bodyPr/>
          <a:lstStyle/>
          <a:p>
            <a:fld id="{945BA4DE-FA01-47B0-B78E-EF04D4D0358B}" type="slidenum">
              <a:rPr lang="fr-FR" smtClean="0"/>
              <a:t>‹N°›</a:t>
            </a:fld>
            <a:endParaRPr lang="fr-FR"/>
          </a:p>
        </p:txBody>
      </p:sp>
    </p:spTree>
    <p:extLst>
      <p:ext uri="{BB962C8B-B14F-4D97-AF65-F5344CB8AC3E}">
        <p14:creationId xmlns:p14="http://schemas.microsoft.com/office/powerpoint/2010/main" val="3385117850"/>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5000" advClick="0" advTm="8000">
        <p15:prstTrans prst="pageCurlDouble"/>
      </p:transition>
    </mc:Choice>
    <mc:Fallback>
      <p:transition spd="slow" advClick="0" advTm="8000">
        <p:fade/>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re seul">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7F8084D2-7AEC-EA99-EFFF-14423C5A7C70}"/>
              </a:ext>
            </a:extLst>
          </p:cNvPr>
          <p:cNvSpPr>
            <a:spLocks noGrp="1"/>
          </p:cNvSpPr>
          <p:nvPr>
            <p:ph type="title"/>
          </p:nvPr>
        </p:nvSpPr>
        <p:spPr/>
        <p:txBody>
          <a:bodyPr/>
          <a:lstStyle/>
          <a:p>
            <a:r>
              <a:rPr lang="fr-FR"/>
              <a:t>Modifiez le style du titre</a:t>
            </a:r>
          </a:p>
        </p:txBody>
      </p:sp>
      <p:sp>
        <p:nvSpPr>
          <p:cNvPr id="3" name="Espace réservé de la date 2">
            <a:extLst>
              <a:ext uri="{FF2B5EF4-FFF2-40B4-BE49-F238E27FC236}">
                <a16:creationId xmlns:a16="http://schemas.microsoft.com/office/drawing/2014/main" id="{BD75A00C-CCC2-9012-EF04-F1175C22CAB7}"/>
              </a:ext>
            </a:extLst>
          </p:cNvPr>
          <p:cNvSpPr>
            <a:spLocks noGrp="1"/>
          </p:cNvSpPr>
          <p:nvPr>
            <p:ph type="dt" sz="half" idx="10"/>
          </p:nvPr>
        </p:nvSpPr>
        <p:spPr/>
        <p:txBody>
          <a:bodyPr/>
          <a:lstStyle/>
          <a:p>
            <a:fld id="{262F8C5B-B874-4E6E-9AB2-D534A48E3EB7}" type="datetimeFigureOut">
              <a:rPr lang="fr-FR" smtClean="0"/>
              <a:t>05/10/2024</a:t>
            </a:fld>
            <a:endParaRPr lang="fr-FR"/>
          </a:p>
        </p:txBody>
      </p:sp>
      <p:sp>
        <p:nvSpPr>
          <p:cNvPr id="4" name="Espace réservé du pied de page 3">
            <a:extLst>
              <a:ext uri="{FF2B5EF4-FFF2-40B4-BE49-F238E27FC236}">
                <a16:creationId xmlns:a16="http://schemas.microsoft.com/office/drawing/2014/main" id="{5C00E3EF-84A9-EB96-C27D-FF162AA997D4}"/>
              </a:ext>
            </a:extLst>
          </p:cNvPr>
          <p:cNvSpPr>
            <a:spLocks noGrp="1"/>
          </p:cNvSpPr>
          <p:nvPr>
            <p:ph type="ftr" sz="quarter" idx="11"/>
          </p:nvPr>
        </p:nvSpPr>
        <p:spPr/>
        <p:txBody>
          <a:bodyPr/>
          <a:lstStyle/>
          <a:p>
            <a:endParaRPr lang="fr-FR"/>
          </a:p>
        </p:txBody>
      </p:sp>
      <p:sp>
        <p:nvSpPr>
          <p:cNvPr id="5" name="Espace réservé du numéro de diapositive 4">
            <a:extLst>
              <a:ext uri="{FF2B5EF4-FFF2-40B4-BE49-F238E27FC236}">
                <a16:creationId xmlns:a16="http://schemas.microsoft.com/office/drawing/2014/main" id="{266D9CD3-ECE6-BC6C-4EE2-A0FCD46919EA}"/>
              </a:ext>
            </a:extLst>
          </p:cNvPr>
          <p:cNvSpPr>
            <a:spLocks noGrp="1"/>
          </p:cNvSpPr>
          <p:nvPr>
            <p:ph type="sldNum" sz="quarter" idx="12"/>
          </p:nvPr>
        </p:nvSpPr>
        <p:spPr/>
        <p:txBody>
          <a:bodyPr/>
          <a:lstStyle/>
          <a:p>
            <a:fld id="{945BA4DE-FA01-47B0-B78E-EF04D4D0358B}" type="slidenum">
              <a:rPr lang="fr-FR" smtClean="0"/>
              <a:t>‹N°›</a:t>
            </a:fld>
            <a:endParaRPr lang="fr-FR"/>
          </a:p>
        </p:txBody>
      </p:sp>
    </p:spTree>
    <p:extLst>
      <p:ext uri="{BB962C8B-B14F-4D97-AF65-F5344CB8AC3E}">
        <p14:creationId xmlns:p14="http://schemas.microsoft.com/office/powerpoint/2010/main" val="2728512815"/>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5000" advClick="0" advTm="8000">
        <p15:prstTrans prst="pageCurlDouble"/>
      </p:transition>
    </mc:Choice>
    <mc:Fallback>
      <p:transition spd="slow" advClick="0" advTm="8000">
        <p:fade/>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ide">
    <p:spTree>
      <p:nvGrpSpPr>
        <p:cNvPr id="1" name=""/>
        <p:cNvGrpSpPr/>
        <p:nvPr/>
      </p:nvGrpSpPr>
      <p:grpSpPr>
        <a:xfrm>
          <a:off x="0" y="0"/>
          <a:ext cx="0" cy="0"/>
          <a:chOff x="0" y="0"/>
          <a:chExt cx="0" cy="0"/>
        </a:xfrm>
      </p:grpSpPr>
      <p:sp>
        <p:nvSpPr>
          <p:cNvPr id="2" name="Espace réservé de la date 1">
            <a:extLst>
              <a:ext uri="{FF2B5EF4-FFF2-40B4-BE49-F238E27FC236}">
                <a16:creationId xmlns:a16="http://schemas.microsoft.com/office/drawing/2014/main" id="{4530F3B8-6692-B9C5-5A3C-BA45188457BF}"/>
              </a:ext>
            </a:extLst>
          </p:cNvPr>
          <p:cNvSpPr>
            <a:spLocks noGrp="1"/>
          </p:cNvSpPr>
          <p:nvPr>
            <p:ph type="dt" sz="half" idx="10"/>
          </p:nvPr>
        </p:nvSpPr>
        <p:spPr/>
        <p:txBody>
          <a:bodyPr/>
          <a:lstStyle/>
          <a:p>
            <a:fld id="{262F8C5B-B874-4E6E-9AB2-D534A48E3EB7}" type="datetimeFigureOut">
              <a:rPr lang="fr-FR" smtClean="0"/>
              <a:t>05/10/2024</a:t>
            </a:fld>
            <a:endParaRPr lang="fr-FR"/>
          </a:p>
        </p:txBody>
      </p:sp>
      <p:sp>
        <p:nvSpPr>
          <p:cNvPr id="3" name="Espace réservé du pied de page 2">
            <a:extLst>
              <a:ext uri="{FF2B5EF4-FFF2-40B4-BE49-F238E27FC236}">
                <a16:creationId xmlns:a16="http://schemas.microsoft.com/office/drawing/2014/main" id="{1B1BBDEE-94B5-E67C-256A-7131C18251B4}"/>
              </a:ext>
            </a:extLst>
          </p:cNvPr>
          <p:cNvSpPr>
            <a:spLocks noGrp="1"/>
          </p:cNvSpPr>
          <p:nvPr>
            <p:ph type="ftr" sz="quarter" idx="11"/>
          </p:nvPr>
        </p:nvSpPr>
        <p:spPr/>
        <p:txBody>
          <a:bodyPr/>
          <a:lstStyle/>
          <a:p>
            <a:endParaRPr lang="fr-FR"/>
          </a:p>
        </p:txBody>
      </p:sp>
      <p:sp>
        <p:nvSpPr>
          <p:cNvPr id="4" name="Espace réservé du numéro de diapositive 3">
            <a:extLst>
              <a:ext uri="{FF2B5EF4-FFF2-40B4-BE49-F238E27FC236}">
                <a16:creationId xmlns:a16="http://schemas.microsoft.com/office/drawing/2014/main" id="{5E491C92-B2BA-CF43-0103-2D4D69FD3267}"/>
              </a:ext>
            </a:extLst>
          </p:cNvPr>
          <p:cNvSpPr>
            <a:spLocks noGrp="1"/>
          </p:cNvSpPr>
          <p:nvPr>
            <p:ph type="sldNum" sz="quarter" idx="12"/>
          </p:nvPr>
        </p:nvSpPr>
        <p:spPr/>
        <p:txBody>
          <a:bodyPr/>
          <a:lstStyle/>
          <a:p>
            <a:fld id="{945BA4DE-FA01-47B0-B78E-EF04D4D0358B}" type="slidenum">
              <a:rPr lang="fr-FR" smtClean="0"/>
              <a:t>‹N°›</a:t>
            </a:fld>
            <a:endParaRPr lang="fr-FR"/>
          </a:p>
        </p:txBody>
      </p:sp>
    </p:spTree>
    <p:extLst>
      <p:ext uri="{BB962C8B-B14F-4D97-AF65-F5344CB8AC3E}">
        <p14:creationId xmlns:p14="http://schemas.microsoft.com/office/powerpoint/2010/main" val="2288770121"/>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5000" advClick="0" advTm="8000">
        <p15:prstTrans prst="pageCurlDouble"/>
      </p:transition>
    </mc:Choice>
    <mc:Fallback>
      <p:transition spd="slow" advClick="0" advTm="8000">
        <p:fade/>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 avec légende">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80EA8987-83E4-D488-090F-5BA5B6373EAB}"/>
              </a:ext>
            </a:extLst>
          </p:cNvPr>
          <p:cNvSpPr>
            <a:spLocks noGrp="1"/>
          </p:cNvSpPr>
          <p:nvPr>
            <p:ph type="title"/>
          </p:nvPr>
        </p:nvSpPr>
        <p:spPr>
          <a:xfrm>
            <a:off x="839788" y="457200"/>
            <a:ext cx="3932237" cy="1600200"/>
          </a:xfrm>
        </p:spPr>
        <p:txBody>
          <a:bodyPr anchor="b"/>
          <a:lstStyle>
            <a:lvl1pPr>
              <a:defRPr sz="3200"/>
            </a:lvl1pPr>
          </a:lstStyle>
          <a:p>
            <a:r>
              <a:rPr lang="fr-FR"/>
              <a:t>Modifiez le style du titre</a:t>
            </a:r>
          </a:p>
        </p:txBody>
      </p:sp>
      <p:sp>
        <p:nvSpPr>
          <p:cNvPr id="3" name="Espace réservé du contenu 2">
            <a:extLst>
              <a:ext uri="{FF2B5EF4-FFF2-40B4-BE49-F238E27FC236}">
                <a16:creationId xmlns:a16="http://schemas.microsoft.com/office/drawing/2014/main" id="{F66A511A-D1DC-44FE-1A87-7887CD3020F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u texte 3">
            <a:extLst>
              <a:ext uri="{FF2B5EF4-FFF2-40B4-BE49-F238E27FC236}">
                <a16:creationId xmlns:a16="http://schemas.microsoft.com/office/drawing/2014/main" id="{8B37EA30-1727-3F9F-DFCE-7B77AE21D93A}"/>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a:t>Cliquez pour modifier les styles du texte du masque</a:t>
            </a:r>
          </a:p>
        </p:txBody>
      </p:sp>
      <p:sp>
        <p:nvSpPr>
          <p:cNvPr id="5" name="Espace réservé de la date 4">
            <a:extLst>
              <a:ext uri="{FF2B5EF4-FFF2-40B4-BE49-F238E27FC236}">
                <a16:creationId xmlns:a16="http://schemas.microsoft.com/office/drawing/2014/main" id="{CF5100B2-C045-9771-A0DF-B62BC3CB0247}"/>
              </a:ext>
            </a:extLst>
          </p:cNvPr>
          <p:cNvSpPr>
            <a:spLocks noGrp="1"/>
          </p:cNvSpPr>
          <p:nvPr>
            <p:ph type="dt" sz="half" idx="10"/>
          </p:nvPr>
        </p:nvSpPr>
        <p:spPr/>
        <p:txBody>
          <a:bodyPr/>
          <a:lstStyle/>
          <a:p>
            <a:fld id="{262F8C5B-B874-4E6E-9AB2-D534A48E3EB7}" type="datetimeFigureOut">
              <a:rPr lang="fr-FR" smtClean="0"/>
              <a:t>05/10/2024</a:t>
            </a:fld>
            <a:endParaRPr lang="fr-FR"/>
          </a:p>
        </p:txBody>
      </p:sp>
      <p:sp>
        <p:nvSpPr>
          <p:cNvPr id="6" name="Espace réservé du pied de page 5">
            <a:extLst>
              <a:ext uri="{FF2B5EF4-FFF2-40B4-BE49-F238E27FC236}">
                <a16:creationId xmlns:a16="http://schemas.microsoft.com/office/drawing/2014/main" id="{5DCD9C44-8D44-7E2E-D560-F03F7FE9F604}"/>
              </a:ext>
            </a:extLst>
          </p:cNvPr>
          <p:cNvSpPr>
            <a:spLocks noGrp="1"/>
          </p:cNvSpPr>
          <p:nvPr>
            <p:ph type="ftr" sz="quarter" idx="11"/>
          </p:nvPr>
        </p:nvSpPr>
        <p:spPr/>
        <p:txBody>
          <a:bodyPr/>
          <a:lstStyle/>
          <a:p>
            <a:endParaRPr lang="fr-FR"/>
          </a:p>
        </p:txBody>
      </p:sp>
      <p:sp>
        <p:nvSpPr>
          <p:cNvPr id="7" name="Espace réservé du numéro de diapositive 6">
            <a:extLst>
              <a:ext uri="{FF2B5EF4-FFF2-40B4-BE49-F238E27FC236}">
                <a16:creationId xmlns:a16="http://schemas.microsoft.com/office/drawing/2014/main" id="{3646C23F-17F1-E586-ECB8-52BAE69419D9}"/>
              </a:ext>
            </a:extLst>
          </p:cNvPr>
          <p:cNvSpPr>
            <a:spLocks noGrp="1"/>
          </p:cNvSpPr>
          <p:nvPr>
            <p:ph type="sldNum" sz="quarter" idx="12"/>
          </p:nvPr>
        </p:nvSpPr>
        <p:spPr/>
        <p:txBody>
          <a:bodyPr/>
          <a:lstStyle/>
          <a:p>
            <a:fld id="{945BA4DE-FA01-47B0-B78E-EF04D4D0358B}" type="slidenum">
              <a:rPr lang="fr-FR" smtClean="0"/>
              <a:t>‹N°›</a:t>
            </a:fld>
            <a:endParaRPr lang="fr-FR"/>
          </a:p>
        </p:txBody>
      </p:sp>
    </p:spTree>
    <p:extLst>
      <p:ext uri="{BB962C8B-B14F-4D97-AF65-F5344CB8AC3E}">
        <p14:creationId xmlns:p14="http://schemas.microsoft.com/office/powerpoint/2010/main" val="2579093258"/>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5000" advClick="0" advTm="8000">
        <p15:prstTrans prst="pageCurlDouble"/>
      </p:transition>
    </mc:Choice>
    <mc:Fallback>
      <p:transition spd="slow" advClick="0" advTm="8000">
        <p:fade/>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 avec légende">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664317AF-13DA-B4D6-6608-6E5EBDF7844B}"/>
              </a:ext>
            </a:extLst>
          </p:cNvPr>
          <p:cNvSpPr>
            <a:spLocks noGrp="1"/>
          </p:cNvSpPr>
          <p:nvPr>
            <p:ph type="title"/>
          </p:nvPr>
        </p:nvSpPr>
        <p:spPr>
          <a:xfrm>
            <a:off x="839788" y="457200"/>
            <a:ext cx="3932237" cy="1600200"/>
          </a:xfrm>
        </p:spPr>
        <p:txBody>
          <a:bodyPr anchor="b"/>
          <a:lstStyle>
            <a:lvl1pPr>
              <a:defRPr sz="3200"/>
            </a:lvl1pPr>
          </a:lstStyle>
          <a:p>
            <a:r>
              <a:rPr lang="fr-FR"/>
              <a:t>Modifiez le style du titre</a:t>
            </a:r>
          </a:p>
        </p:txBody>
      </p:sp>
      <p:sp>
        <p:nvSpPr>
          <p:cNvPr id="3" name="Espace réservé pour une image  2">
            <a:extLst>
              <a:ext uri="{FF2B5EF4-FFF2-40B4-BE49-F238E27FC236}">
                <a16:creationId xmlns:a16="http://schemas.microsoft.com/office/drawing/2014/main" id="{979C5454-DFF0-9B34-FD65-B13AC18B5D1D}"/>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fr-FR"/>
          </a:p>
        </p:txBody>
      </p:sp>
      <p:sp>
        <p:nvSpPr>
          <p:cNvPr id="4" name="Espace réservé du texte 3">
            <a:extLst>
              <a:ext uri="{FF2B5EF4-FFF2-40B4-BE49-F238E27FC236}">
                <a16:creationId xmlns:a16="http://schemas.microsoft.com/office/drawing/2014/main" id="{FDD21EEB-9E0A-3A5A-A3FF-70D0D4AC07FD}"/>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a:t>Cliquez pour modifier les styles du texte du masque</a:t>
            </a:r>
          </a:p>
        </p:txBody>
      </p:sp>
      <p:sp>
        <p:nvSpPr>
          <p:cNvPr id="5" name="Espace réservé de la date 4">
            <a:extLst>
              <a:ext uri="{FF2B5EF4-FFF2-40B4-BE49-F238E27FC236}">
                <a16:creationId xmlns:a16="http://schemas.microsoft.com/office/drawing/2014/main" id="{8F5A567C-B7DF-09BB-A79F-BCAE62D3525E}"/>
              </a:ext>
            </a:extLst>
          </p:cNvPr>
          <p:cNvSpPr>
            <a:spLocks noGrp="1"/>
          </p:cNvSpPr>
          <p:nvPr>
            <p:ph type="dt" sz="half" idx="10"/>
          </p:nvPr>
        </p:nvSpPr>
        <p:spPr/>
        <p:txBody>
          <a:bodyPr/>
          <a:lstStyle/>
          <a:p>
            <a:fld id="{262F8C5B-B874-4E6E-9AB2-D534A48E3EB7}" type="datetimeFigureOut">
              <a:rPr lang="fr-FR" smtClean="0"/>
              <a:t>05/10/2024</a:t>
            </a:fld>
            <a:endParaRPr lang="fr-FR"/>
          </a:p>
        </p:txBody>
      </p:sp>
      <p:sp>
        <p:nvSpPr>
          <p:cNvPr id="6" name="Espace réservé du pied de page 5">
            <a:extLst>
              <a:ext uri="{FF2B5EF4-FFF2-40B4-BE49-F238E27FC236}">
                <a16:creationId xmlns:a16="http://schemas.microsoft.com/office/drawing/2014/main" id="{DB8246B1-1792-FD42-538D-000725F3445C}"/>
              </a:ext>
            </a:extLst>
          </p:cNvPr>
          <p:cNvSpPr>
            <a:spLocks noGrp="1"/>
          </p:cNvSpPr>
          <p:nvPr>
            <p:ph type="ftr" sz="quarter" idx="11"/>
          </p:nvPr>
        </p:nvSpPr>
        <p:spPr/>
        <p:txBody>
          <a:bodyPr/>
          <a:lstStyle/>
          <a:p>
            <a:endParaRPr lang="fr-FR"/>
          </a:p>
        </p:txBody>
      </p:sp>
      <p:sp>
        <p:nvSpPr>
          <p:cNvPr id="7" name="Espace réservé du numéro de diapositive 6">
            <a:extLst>
              <a:ext uri="{FF2B5EF4-FFF2-40B4-BE49-F238E27FC236}">
                <a16:creationId xmlns:a16="http://schemas.microsoft.com/office/drawing/2014/main" id="{F10034B1-3C34-6D78-13C2-C2567DB63C79}"/>
              </a:ext>
            </a:extLst>
          </p:cNvPr>
          <p:cNvSpPr>
            <a:spLocks noGrp="1"/>
          </p:cNvSpPr>
          <p:nvPr>
            <p:ph type="sldNum" sz="quarter" idx="12"/>
          </p:nvPr>
        </p:nvSpPr>
        <p:spPr/>
        <p:txBody>
          <a:bodyPr/>
          <a:lstStyle/>
          <a:p>
            <a:fld id="{945BA4DE-FA01-47B0-B78E-EF04D4D0358B}" type="slidenum">
              <a:rPr lang="fr-FR" smtClean="0"/>
              <a:t>‹N°›</a:t>
            </a:fld>
            <a:endParaRPr lang="fr-FR"/>
          </a:p>
        </p:txBody>
      </p:sp>
    </p:spTree>
    <p:extLst>
      <p:ext uri="{BB962C8B-B14F-4D97-AF65-F5344CB8AC3E}">
        <p14:creationId xmlns:p14="http://schemas.microsoft.com/office/powerpoint/2010/main" val="2815712607"/>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5000" advClick="0" advTm="8000">
        <p15:prstTrans prst="pageCurlDouble"/>
      </p:transition>
    </mc:Choice>
    <mc:Fallback>
      <p:transition spd="slow" advClick="0" advTm="8000">
        <p:fade/>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re et texte vertical">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4DF78D02-D38E-B20C-5C3B-CCF6FE18EC18}"/>
              </a:ext>
            </a:extLst>
          </p:cNvPr>
          <p:cNvSpPr>
            <a:spLocks noGrp="1"/>
          </p:cNvSpPr>
          <p:nvPr>
            <p:ph type="title"/>
          </p:nvPr>
        </p:nvSpPr>
        <p:spPr/>
        <p:txBody>
          <a:bodyPr/>
          <a:lstStyle/>
          <a:p>
            <a:r>
              <a:rPr lang="fr-FR"/>
              <a:t>Modifiez le style du titre</a:t>
            </a:r>
          </a:p>
        </p:txBody>
      </p:sp>
      <p:sp>
        <p:nvSpPr>
          <p:cNvPr id="3" name="Espace réservé du texte vertical 2">
            <a:extLst>
              <a:ext uri="{FF2B5EF4-FFF2-40B4-BE49-F238E27FC236}">
                <a16:creationId xmlns:a16="http://schemas.microsoft.com/office/drawing/2014/main" id="{2B800BA4-7938-F6E8-0E6A-9174837C56DA}"/>
              </a:ext>
            </a:extLst>
          </p:cNvPr>
          <p:cNvSpPr>
            <a:spLocks noGrp="1"/>
          </p:cNvSpPr>
          <p:nvPr>
            <p:ph type="body" orient="vert" idx="1"/>
          </p:nvPr>
        </p:nvSpPr>
        <p:spPr/>
        <p:txBody>
          <a:bodyPr vert="eaVert"/>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id="{58EB2283-AB5F-86F1-648E-C0648B10A0FB}"/>
              </a:ext>
            </a:extLst>
          </p:cNvPr>
          <p:cNvSpPr>
            <a:spLocks noGrp="1"/>
          </p:cNvSpPr>
          <p:nvPr>
            <p:ph type="dt" sz="half" idx="10"/>
          </p:nvPr>
        </p:nvSpPr>
        <p:spPr/>
        <p:txBody>
          <a:bodyPr/>
          <a:lstStyle/>
          <a:p>
            <a:fld id="{262F8C5B-B874-4E6E-9AB2-D534A48E3EB7}" type="datetimeFigureOut">
              <a:rPr lang="fr-FR" smtClean="0"/>
              <a:t>05/10/2024</a:t>
            </a:fld>
            <a:endParaRPr lang="fr-FR"/>
          </a:p>
        </p:txBody>
      </p:sp>
      <p:sp>
        <p:nvSpPr>
          <p:cNvPr id="5" name="Espace réservé du pied de page 4">
            <a:extLst>
              <a:ext uri="{FF2B5EF4-FFF2-40B4-BE49-F238E27FC236}">
                <a16:creationId xmlns:a16="http://schemas.microsoft.com/office/drawing/2014/main" id="{46A7DDEC-A842-AF7D-EA50-8C716C783B53}"/>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3500390A-03B1-0545-DA52-FEB27AD10043}"/>
              </a:ext>
            </a:extLst>
          </p:cNvPr>
          <p:cNvSpPr>
            <a:spLocks noGrp="1"/>
          </p:cNvSpPr>
          <p:nvPr>
            <p:ph type="sldNum" sz="quarter" idx="12"/>
          </p:nvPr>
        </p:nvSpPr>
        <p:spPr/>
        <p:txBody>
          <a:bodyPr/>
          <a:lstStyle/>
          <a:p>
            <a:fld id="{945BA4DE-FA01-47B0-B78E-EF04D4D0358B}" type="slidenum">
              <a:rPr lang="fr-FR" smtClean="0"/>
              <a:t>‹N°›</a:t>
            </a:fld>
            <a:endParaRPr lang="fr-FR"/>
          </a:p>
        </p:txBody>
      </p:sp>
    </p:spTree>
    <p:extLst>
      <p:ext uri="{BB962C8B-B14F-4D97-AF65-F5344CB8AC3E}">
        <p14:creationId xmlns:p14="http://schemas.microsoft.com/office/powerpoint/2010/main" val="239538192"/>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5000" advClick="0" advTm="8000">
        <p15:prstTrans prst="pageCurlDouble"/>
      </p:transition>
    </mc:Choice>
    <mc:Fallback>
      <p:transition spd="slow" advClick="0" advTm="8000">
        <p:fade/>
      </p:transition>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itre vertical et texte">
    <p:spTree>
      <p:nvGrpSpPr>
        <p:cNvPr id="1" name=""/>
        <p:cNvGrpSpPr/>
        <p:nvPr/>
      </p:nvGrpSpPr>
      <p:grpSpPr>
        <a:xfrm>
          <a:off x="0" y="0"/>
          <a:ext cx="0" cy="0"/>
          <a:chOff x="0" y="0"/>
          <a:chExt cx="0" cy="0"/>
        </a:xfrm>
      </p:grpSpPr>
      <p:sp>
        <p:nvSpPr>
          <p:cNvPr id="2" name="Titre vertical 1">
            <a:extLst>
              <a:ext uri="{FF2B5EF4-FFF2-40B4-BE49-F238E27FC236}">
                <a16:creationId xmlns:a16="http://schemas.microsoft.com/office/drawing/2014/main" id="{6C68FC5F-5026-F9D0-0D25-1FC5ECA46B94}"/>
              </a:ext>
            </a:extLst>
          </p:cNvPr>
          <p:cNvSpPr>
            <a:spLocks noGrp="1"/>
          </p:cNvSpPr>
          <p:nvPr>
            <p:ph type="title" orient="vert"/>
          </p:nvPr>
        </p:nvSpPr>
        <p:spPr>
          <a:xfrm>
            <a:off x="8724900" y="365125"/>
            <a:ext cx="2628900" cy="5811838"/>
          </a:xfrm>
        </p:spPr>
        <p:txBody>
          <a:bodyPr vert="eaVert"/>
          <a:lstStyle/>
          <a:p>
            <a:r>
              <a:rPr lang="fr-FR"/>
              <a:t>Modifiez le style du titre</a:t>
            </a:r>
          </a:p>
        </p:txBody>
      </p:sp>
      <p:sp>
        <p:nvSpPr>
          <p:cNvPr id="3" name="Espace réservé du texte vertical 2">
            <a:extLst>
              <a:ext uri="{FF2B5EF4-FFF2-40B4-BE49-F238E27FC236}">
                <a16:creationId xmlns:a16="http://schemas.microsoft.com/office/drawing/2014/main" id="{DF53DF7B-E0F0-96BD-4D1B-080976CC8729}"/>
              </a:ext>
            </a:extLst>
          </p:cNvPr>
          <p:cNvSpPr>
            <a:spLocks noGrp="1"/>
          </p:cNvSpPr>
          <p:nvPr>
            <p:ph type="body" orient="vert" idx="1"/>
          </p:nvPr>
        </p:nvSpPr>
        <p:spPr>
          <a:xfrm>
            <a:off x="838200" y="365125"/>
            <a:ext cx="7734300" cy="5811838"/>
          </a:xfrm>
        </p:spPr>
        <p:txBody>
          <a:bodyPr vert="eaVert"/>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id="{A2399770-01FB-E9A1-EC55-2A9611C544EF}"/>
              </a:ext>
            </a:extLst>
          </p:cNvPr>
          <p:cNvSpPr>
            <a:spLocks noGrp="1"/>
          </p:cNvSpPr>
          <p:nvPr>
            <p:ph type="dt" sz="half" idx="10"/>
          </p:nvPr>
        </p:nvSpPr>
        <p:spPr/>
        <p:txBody>
          <a:bodyPr/>
          <a:lstStyle/>
          <a:p>
            <a:fld id="{262F8C5B-B874-4E6E-9AB2-D534A48E3EB7}" type="datetimeFigureOut">
              <a:rPr lang="fr-FR" smtClean="0"/>
              <a:t>05/10/2024</a:t>
            </a:fld>
            <a:endParaRPr lang="fr-FR"/>
          </a:p>
        </p:txBody>
      </p:sp>
      <p:sp>
        <p:nvSpPr>
          <p:cNvPr id="5" name="Espace réservé du pied de page 4">
            <a:extLst>
              <a:ext uri="{FF2B5EF4-FFF2-40B4-BE49-F238E27FC236}">
                <a16:creationId xmlns:a16="http://schemas.microsoft.com/office/drawing/2014/main" id="{59A579D1-84C5-6960-83F0-9140A492AEB6}"/>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385422AC-053E-FBC9-79A1-2392DD54DF2E}"/>
              </a:ext>
            </a:extLst>
          </p:cNvPr>
          <p:cNvSpPr>
            <a:spLocks noGrp="1"/>
          </p:cNvSpPr>
          <p:nvPr>
            <p:ph type="sldNum" sz="quarter" idx="12"/>
          </p:nvPr>
        </p:nvSpPr>
        <p:spPr/>
        <p:txBody>
          <a:bodyPr/>
          <a:lstStyle/>
          <a:p>
            <a:fld id="{945BA4DE-FA01-47B0-B78E-EF04D4D0358B}" type="slidenum">
              <a:rPr lang="fr-FR" smtClean="0"/>
              <a:t>‹N°›</a:t>
            </a:fld>
            <a:endParaRPr lang="fr-FR"/>
          </a:p>
        </p:txBody>
      </p:sp>
    </p:spTree>
    <p:extLst>
      <p:ext uri="{BB962C8B-B14F-4D97-AF65-F5344CB8AC3E}">
        <p14:creationId xmlns:p14="http://schemas.microsoft.com/office/powerpoint/2010/main" val="2296373565"/>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5000" advClick="0" advTm="8000">
        <p15:prstTrans prst="pageCurlDouble"/>
      </p:transition>
    </mc:Choice>
    <mc:Fallback>
      <p:transition spd="slow" advClick="0" advTm="8000">
        <p:fade/>
      </p:transition>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pattFill prst="pct75">
          <a:fgClr>
            <a:schemeClr val="accent5"/>
          </a:fgClr>
          <a:bgClr>
            <a:schemeClr val="bg1"/>
          </a:bgClr>
        </a:pattFill>
        <a:effectLst/>
      </p:bgPr>
    </p:bg>
    <p:spTree>
      <p:nvGrpSpPr>
        <p:cNvPr id="1" name=""/>
        <p:cNvGrpSpPr/>
        <p:nvPr/>
      </p:nvGrpSpPr>
      <p:grpSpPr>
        <a:xfrm>
          <a:off x="0" y="0"/>
          <a:ext cx="0" cy="0"/>
          <a:chOff x="0" y="0"/>
          <a:chExt cx="0" cy="0"/>
        </a:xfrm>
      </p:grpSpPr>
      <p:sp>
        <p:nvSpPr>
          <p:cNvPr id="2" name="Espace réservé du titre 1">
            <a:extLst>
              <a:ext uri="{FF2B5EF4-FFF2-40B4-BE49-F238E27FC236}">
                <a16:creationId xmlns:a16="http://schemas.microsoft.com/office/drawing/2014/main" id="{0B2506F9-2B71-76A2-04F9-B2EC3652935C}"/>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fr-FR"/>
              <a:t>Modifiez le style du titre</a:t>
            </a:r>
          </a:p>
        </p:txBody>
      </p:sp>
      <p:sp>
        <p:nvSpPr>
          <p:cNvPr id="3" name="Espace réservé du texte 2">
            <a:extLst>
              <a:ext uri="{FF2B5EF4-FFF2-40B4-BE49-F238E27FC236}">
                <a16:creationId xmlns:a16="http://schemas.microsoft.com/office/drawing/2014/main" id="{E7322F66-25C3-CC1C-42EE-0CB9233D3195}"/>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id="{2BEE27C1-E0E6-A4EE-1819-26DBF157DE6C}"/>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82000"/>
                  </a:schemeClr>
                </a:solidFill>
              </a:defRPr>
            </a:lvl1pPr>
          </a:lstStyle>
          <a:p>
            <a:fld id="{262F8C5B-B874-4E6E-9AB2-D534A48E3EB7}" type="datetimeFigureOut">
              <a:rPr lang="fr-FR" smtClean="0"/>
              <a:t>05/10/2024</a:t>
            </a:fld>
            <a:endParaRPr lang="fr-FR"/>
          </a:p>
        </p:txBody>
      </p:sp>
      <p:sp>
        <p:nvSpPr>
          <p:cNvPr id="5" name="Espace réservé du pied de page 4">
            <a:extLst>
              <a:ext uri="{FF2B5EF4-FFF2-40B4-BE49-F238E27FC236}">
                <a16:creationId xmlns:a16="http://schemas.microsoft.com/office/drawing/2014/main" id="{B7CB93CA-8FAC-ED4B-9ADB-6BD6F426B09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82000"/>
                  </a:schemeClr>
                </a:solidFill>
              </a:defRPr>
            </a:lvl1pPr>
          </a:lstStyle>
          <a:p>
            <a:endParaRPr lang="fr-FR"/>
          </a:p>
        </p:txBody>
      </p:sp>
      <p:sp>
        <p:nvSpPr>
          <p:cNvPr id="6" name="Espace réservé du numéro de diapositive 5">
            <a:extLst>
              <a:ext uri="{FF2B5EF4-FFF2-40B4-BE49-F238E27FC236}">
                <a16:creationId xmlns:a16="http://schemas.microsoft.com/office/drawing/2014/main" id="{5EF2BBB6-9D77-68AA-C932-2028DE79CDBC}"/>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82000"/>
                  </a:schemeClr>
                </a:solidFill>
              </a:defRPr>
            </a:lvl1pPr>
          </a:lstStyle>
          <a:p>
            <a:fld id="{945BA4DE-FA01-47B0-B78E-EF04D4D0358B}" type="slidenum">
              <a:rPr lang="fr-FR" smtClean="0"/>
              <a:t>‹N°›</a:t>
            </a:fld>
            <a:endParaRPr lang="fr-FR"/>
          </a:p>
        </p:txBody>
      </p:sp>
    </p:spTree>
    <p:extLst>
      <p:ext uri="{BB962C8B-B14F-4D97-AF65-F5344CB8AC3E}">
        <p14:creationId xmlns:p14="http://schemas.microsoft.com/office/powerpoint/2010/main" val="3560770079"/>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mc:AlternateContent xmlns:mc="http://schemas.openxmlformats.org/markup-compatibility/2006">
    <mc:Choice xmlns:p15="http://schemas.microsoft.com/office/powerpoint/2012/main" Requires="p15">
      <p:transition xmlns:p14="http://schemas.microsoft.com/office/powerpoint/2010/main" spd="slow" p14:dur="5000" advClick="0" advTm="8000">
        <p15:prstTrans prst="pageCurlDouble"/>
      </p:transition>
    </mc:Choice>
    <mc:Fallback>
      <p:transition spd="slow" advClick="0" advTm="8000">
        <p:fade/>
      </p:transition>
    </mc:Fallback>
  </mc:AlternateConten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audio" Target="../media/audio1.wav"/><Relationship Id="rId2" Type="http://schemas.openxmlformats.org/officeDocument/2006/relationships/notesSlide" Target="../notesSlides/notesSlide1.xml"/><Relationship Id="rId1" Type="http://schemas.openxmlformats.org/officeDocument/2006/relationships/slideLayout" Target="../slideLayouts/slideLayout1.xml"/><Relationship Id="rId4" Type="http://schemas.openxmlformats.org/officeDocument/2006/relationships/image" Target="../media/image1.jpeg"/></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2" Type="http://schemas.openxmlformats.org/officeDocument/2006/relationships/image" Target="../media/image18.jpeg"/><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2" Type="http://schemas.openxmlformats.org/officeDocument/2006/relationships/image" Target="../media/image19.jpeg"/><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2" Type="http://schemas.openxmlformats.org/officeDocument/2006/relationships/image" Target="../media/image20.jpeg"/><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2" Type="http://schemas.openxmlformats.org/officeDocument/2006/relationships/image" Target="../media/image21.jpeg"/><Relationship Id="rId1" Type="http://schemas.openxmlformats.org/officeDocument/2006/relationships/slideLayout" Target="../slideLayouts/slideLayout1.xml"/></Relationships>
</file>

<file path=ppt/slides/_rels/slide23.xml.rels><?xml version="1.0" encoding="UTF-8" standalone="yes"?>
<Relationships xmlns="http://schemas.openxmlformats.org/package/2006/relationships"><Relationship Id="rId2" Type="http://schemas.openxmlformats.org/officeDocument/2006/relationships/image" Target="../media/image22.jpeg"/><Relationship Id="rId1" Type="http://schemas.openxmlformats.org/officeDocument/2006/relationships/slideLayout" Target="../slideLayouts/slideLayout1.xml"/></Relationships>
</file>

<file path=ppt/slides/_rels/slide24.xml.rels><?xml version="1.0" encoding="UTF-8" standalone="yes"?>
<Relationships xmlns="http://schemas.openxmlformats.org/package/2006/relationships"><Relationship Id="rId2" Type="http://schemas.openxmlformats.org/officeDocument/2006/relationships/image" Target="../media/image23.jpeg"/><Relationship Id="rId1" Type="http://schemas.openxmlformats.org/officeDocument/2006/relationships/slideLayout" Target="../slideLayouts/slideLayout1.xml"/></Relationships>
</file>

<file path=ppt/slides/_rels/slide25.xml.rels><?xml version="1.0" encoding="UTF-8" standalone="yes"?>
<Relationships xmlns="http://schemas.openxmlformats.org/package/2006/relationships"><Relationship Id="rId2" Type="http://schemas.openxmlformats.org/officeDocument/2006/relationships/image" Target="../media/image24.jpeg"/><Relationship Id="rId1" Type="http://schemas.openxmlformats.org/officeDocument/2006/relationships/slideLayout" Target="../slideLayouts/slideLayout1.xml"/></Relationships>
</file>

<file path=ppt/slides/_rels/slide26.xml.rels><?xml version="1.0" encoding="UTF-8" standalone="yes"?>
<Relationships xmlns="http://schemas.openxmlformats.org/package/2006/relationships"><Relationship Id="rId2" Type="http://schemas.openxmlformats.org/officeDocument/2006/relationships/image" Target="../media/image25.jpeg"/><Relationship Id="rId1" Type="http://schemas.openxmlformats.org/officeDocument/2006/relationships/slideLayout" Target="../slideLayouts/slideLayout1.xml"/></Relationships>
</file>

<file path=ppt/slides/_rels/slide27.xml.rels><?xml version="1.0" encoding="UTF-8" standalone="yes"?>
<Relationships xmlns="http://schemas.openxmlformats.org/package/2006/relationships"><Relationship Id="rId2" Type="http://schemas.openxmlformats.org/officeDocument/2006/relationships/image" Target="../media/image26.jpeg"/><Relationship Id="rId1" Type="http://schemas.openxmlformats.org/officeDocument/2006/relationships/slideLayout" Target="../slideLayouts/slideLayout1.xml"/></Relationships>
</file>

<file path=ppt/slides/_rels/slide28.xml.rels><?xml version="1.0" encoding="UTF-8" standalone="yes"?>
<Relationships xmlns="http://schemas.openxmlformats.org/package/2006/relationships"><Relationship Id="rId2" Type="http://schemas.openxmlformats.org/officeDocument/2006/relationships/image" Target="../media/image27.jpeg"/><Relationship Id="rId1" Type="http://schemas.openxmlformats.org/officeDocument/2006/relationships/slideLayout" Target="../slideLayouts/slideLayout1.xml"/></Relationships>
</file>

<file path=ppt/slides/_rels/slide29.xml.rels><?xml version="1.0" encoding="UTF-8" standalone="yes"?>
<Relationships xmlns="http://schemas.openxmlformats.org/package/2006/relationships"><Relationship Id="rId2" Type="http://schemas.openxmlformats.org/officeDocument/2006/relationships/image" Target="../media/image28.jpeg"/><Relationship Id="rId1" Type="http://schemas.openxmlformats.org/officeDocument/2006/relationships/slideLayout" Target="../slideLayouts/slideLayout1.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plein air, arbre, Ressources d’eau, plante&#10;&#10;Description générée automatiquement">
            <a:extLst>
              <a:ext uri="{FF2B5EF4-FFF2-40B4-BE49-F238E27FC236}">
                <a16:creationId xmlns:a16="http://schemas.microsoft.com/office/drawing/2014/main" id="{DA44CBEA-D050-884B-12EE-176ABFE7E4D2}"/>
              </a:ext>
            </a:extLst>
          </p:cNvPr>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3666760" y="189000"/>
            <a:ext cx="4858480" cy="6480000"/>
          </a:xfrm>
          <a:prstGeom prst="ellipse">
            <a:avLst/>
          </a:prstGeom>
          <a:ln w="63500" cap="rnd">
            <a:solidFill>
              <a:srgbClr val="FFFF00"/>
            </a:solidFill>
          </a:ln>
          <a:effectLst>
            <a:outerShdw blurRad="381000" dist="292100" dir="5400000" sx="-80000" sy="-18000" rotWithShape="0">
              <a:srgbClr val="000000">
                <a:alpha val="22000"/>
              </a:srgbClr>
            </a:outerShdw>
          </a:effectLst>
          <a:scene3d>
            <a:camera prst="orthographicFront"/>
            <a:lightRig rig="contrasting" dir="t">
              <a:rot lat="0" lon="0" rev="3000000"/>
            </a:lightRig>
          </a:scene3d>
          <a:sp3d contourW="7620">
            <a:bevelT w="95250" h="31750"/>
            <a:contourClr>
              <a:srgbClr val="333333"/>
            </a:contourClr>
          </a:sp3d>
        </p:spPr>
      </p:pic>
      <p:sp>
        <p:nvSpPr>
          <p:cNvPr id="4" name="ZoneTexte 3">
            <a:extLst>
              <a:ext uri="{FF2B5EF4-FFF2-40B4-BE49-F238E27FC236}">
                <a16:creationId xmlns:a16="http://schemas.microsoft.com/office/drawing/2014/main" id="{4C54907C-642D-4343-DEC2-579A9628EB4F}"/>
              </a:ext>
            </a:extLst>
          </p:cNvPr>
          <p:cNvSpPr txBox="1"/>
          <p:nvPr/>
        </p:nvSpPr>
        <p:spPr>
          <a:xfrm>
            <a:off x="5098868" y="629903"/>
            <a:ext cx="3351569" cy="461665"/>
          </a:xfrm>
          <a:prstGeom prst="rect">
            <a:avLst/>
          </a:prstGeom>
          <a:noFill/>
        </p:spPr>
        <p:txBody>
          <a:bodyPr wrap="square" rtlCol="0">
            <a:spAutoFit/>
          </a:bodyPr>
          <a:lstStyle/>
          <a:p>
            <a:r>
              <a:rPr lang="fr-FR" sz="2400" b="1" dirty="0">
                <a:solidFill>
                  <a:srgbClr val="FFFF00"/>
                </a:solidFill>
              </a:rPr>
              <a:t>La Dordogne</a:t>
            </a:r>
          </a:p>
        </p:txBody>
      </p:sp>
    </p:spTree>
    <p:extLst>
      <p:ext uri="{BB962C8B-B14F-4D97-AF65-F5344CB8AC3E}">
        <p14:creationId xmlns:p14="http://schemas.microsoft.com/office/powerpoint/2010/main" val="1358284452"/>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5000" advClick="0" advTm="8000">
        <p15:prstTrans prst="pageCurlDouble"/>
        <p:sndAc>
          <p:stSnd loop="1">
            <p:snd r:embed="rId3" name="Richard Clayderman - Love Story.wav"/>
          </p:stSnd>
        </p:sndAc>
      </p:transition>
    </mc:Choice>
    <mc:Fallback>
      <p:transition spd="slow" advClick="0" advTm="8000">
        <p:fade/>
        <p:sndAc>
          <p:stSnd loop="1">
            <p:snd r:embed="rId3" name="Richard Clayderman - Love Story.wav"/>
          </p:stSnd>
        </p:sndAc>
      </p:transition>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F3834BB3-B122-BACD-2198-112F27565153}"/>
              </a:ext>
            </a:extLst>
          </p:cNvPr>
          <p:cNvSpPr/>
          <p:nvPr/>
        </p:nvSpPr>
        <p:spPr>
          <a:xfrm>
            <a:off x="0" y="0"/>
            <a:ext cx="12192000" cy="6858000"/>
          </a:xfrm>
          <a:prstGeom prst="rec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fr-FR" sz="3200" b="1" dirty="0">
                <a:solidFill>
                  <a:srgbClr val="FFFF00"/>
                </a:solidFill>
              </a:rPr>
              <a:t>La Dordogne (en occitan : </a:t>
            </a:r>
            <a:r>
              <a:rPr lang="fr-FR" sz="3200" b="1" dirty="0" err="1">
                <a:solidFill>
                  <a:srgbClr val="FFFF00"/>
                </a:solidFill>
              </a:rPr>
              <a:t>Dordonha</a:t>
            </a:r>
            <a:r>
              <a:rPr lang="fr-FR" sz="3200" b="1" dirty="0">
                <a:solidFill>
                  <a:srgbClr val="FFFF00"/>
                </a:solidFill>
              </a:rPr>
              <a:t>) est un cours d'eau français qui prend naissance sur les flancs du puy de Sancy (1 885 m), dans la chaîne des monts Dore, par la réunion de deux torrents, la Dore et la </a:t>
            </a:r>
            <a:r>
              <a:rPr lang="fr-FR" sz="3200" b="1" dirty="0" err="1">
                <a:solidFill>
                  <a:srgbClr val="FFFF00"/>
                </a:solidFill>
              </a:rPr>
              <a:t>Dogne</a:t>
            </a:r>
            <a:r>
              <a:rPr lang="fr-FR" sz="3200" b="1" dirty="0">
                <a:solidFill>
                  <a:srgbClr val="FFFF00"/>
                </a:solidFill>
              </a:rPr>
              <a:t>. Après avoir parcouru six départements au travers du Massif central et du Bassin aquitain, elle conflue avec la Garonne pour former l'estuaire de la Gironde, qui débouche sur l'océan Atlantique.</a:t>
            </a:r>
          </a:p>
          <a:p>
            <a:pPr algn="ctr"/>
            <a:endParaRPr lang="fr-FR" sz="3200" b="1" dirty="0">
              <a:solidFill>
                <a:srgbClr val="FFFF00"/>
              </a:solidFill>
            </a:endParaRPr>
          </a:p>
          <a:p>
            <a:pPr algn="ctr"/>
            <a:r>
              <a:rPr lang="fr-FR" sz="3200" b="1" dirty="0">
                <a:solidFill>
                  <a:srgbClr val="FFFF00"/>
                </a:solidFill>
              </a:rPr>
              <a:t>La vallée de la Dordogne est classée pays d'art et d'histoire dans sa partie lotoise3. Le 11 juillet 2012, l'ensemble de son bassin versant est classé en tant que réserve de biosphère par l'UNESCO4.</a:t>
            </a:r>
          </a:p>
        </p:txBody>
      </p:sp>
    </p:spTree>
    <p:extLst>
      <p:ext uri="{BB962C8B-B14F-4D97-AF65-F5344CB8AC3E}">
        <p14:creationId xmlns:p14="http://schemas.microsoft.com/office/powerpoint/2010/main" val="2320972745"/>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5000" advClick="0" advTm="8000">
        <p15:prstTrans prst="pageCurlDouble"/>
      </p:transition>
    </mc:Choice>
    <mc:Fallback>
      <p:transition spd="slow" advClick="0" advTm="8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8" presetClass="entr" presetSubtype="0" accel="50000" fill="hold" nodeType="clickEffect">
                                  <p:stCondLst>
                                    <p:cond delay="0"/>
                                  </p:stCondLst>
                                  <p:iterate type="lt">
                                    <p:tmPct val="50000"/>
                                  </p:iterate>
                                  <p:childTnLst>
                                    <p:set>
                                      <p:cBhvr>
                                        <p:cTn id="6" dur="1" fill="hold">
                                          <p:stCondLst>
                                            <p:cond delay="0"/>
                                          </p:stCondLst>
                                        </p:cTn>
                                        <p:tgtEl>
                                          <p:spTgt spid="2">
                                            <p:txEl>
                                              <p:pRg st="0" end="0"/>
                                            </p:txEl>
                                          </p:spTgt>
                                        </p:tgtEl>
                                        <p:attrNameLst>
                                          <p:attrName>style.visibility</p:attrName>
                                        </p:attrNameLst>
                                      </p:cBhvr>
                                      <p:to>
                                        <p:strVal val="visible"/>
                                      </p:to>
                                    </p:set>
                                    <p:set>
                                      <p:cBhvr>
                                        <p:cTn id="7" dur="455" fill="hold">
                                          <p:stCondLst>
                                            <p:cond delay="0"/>
                                          </p:stCondLst>
                                        </p:cTn>
                                        <p:tgtEl>
                                          <p:spTgt spid="2">
                                            <p:txEl>
                                              <p:pRg st="0" end="0"/>
                                            </p:txEl>
                                          </p:spTgt>
                                        </p:tgtEl>
                                        <p:attrNameLst>
                                          <p:attrName>style.rotation</p:attrName>
                                        </p:attrNameLst>
                                      </p:cBhvr>
                                      <p:to>
                                        <p:strVal val="-45.0"/>
                                      </p:to>
                                    </p:set>
                                    <p:anim calcmode="lin" valueType="num">
                                      <p:cBhvr>
                                        <p:cTn id="8" dur="455" fill="hold">
                                          <p:stCondLst>
                                            <p:cond delay="455"/>
                                          </p:stCondLst>
                                        </p:cTn>
                                        <p:tgtEl>
                                          <p:spTgt spid="2">
                                            <p:txEl>
                                              <p:pRg st="0" end="0"/>
                                            </p:txEl>
                                          </p:spTgt>
                                        </p:tgtEl>
                                        <p:attrNameLst>
                                          <p:attrName>style.rotation</p:attrName>
                                        </p:attrNameLst>
                                      </p:cBhvr>
                                      <p:tavLst>
                                        <p:tav tm="0">
                                          <p:val>
                                            <p:fltVal val="-45"/>
                                          </p:val>
                                        </p:tav>
                                        <p:tav tm="69900">
                                          <p:val>
                                            <p:fltVal val="45"/>
                                          </p:val>
                                        </p:tav>
                                        <p:tav tm="100000">
                                          <p:val>
                                            <p:fltVal val="0"/>
                                          </p:val>
                                        </p:tav>
                                      </p:tavLst>
                                    </p:anim>
                                    <p:anim calcmode="lin" valueType="num">
                                      <p:cBhvr>
                                        <p:cTn id="9" dur="455" fill="hold">
                                          <p:stCondLst>
                                            <p:cond delay="0"/>
                                          </p:stCondLst>
                                        </p:cTn>
                                        <p:tgtEl>
                                          <p:spTgt spid="2">
                                            <p:txEl>
                                              <p:pRg st="0" end="0"/>
                                            </p:txEl>
                                          </p:spTgt>
                                        </p:tgtEl>
                                        <p:attrNameLst>
                                          <p:attrName>ppt_y</p:attrName>
                                        </p:attrNameLst>
                                      </p:cBhvr>
                                      <p:tavLst>
                                        <p:tav tm="0">
                                          <p:val>
                                            <p:strVal val="#ppt_y-1"/>
                                          </p:val>
                                        </p:tav>
                                        <p:tav tm="100000">
                                          <p:val>
                                            <p:strVal val="#ppt_y-(0.354*#ppt_w-0.172*#ppt_h)"/>
                                          </p:val>
                                        </p:tav>
                                      </p:tavLst>
                                    </p:anim>
                                    <p:anim calcmode="lin" valueType="num">
                                      <p:cBhvr>
                                        <p:cTn id="10" dur="156" decel="50000" autoRev="1" fill="hold">
                                          <p:stCondLst>
                                            <p:cond delay="455"/>
                                          </p:stCondLst>
                                        </p:cTn>
                                        <p:tgtEl>
                                          <p:spTgt spid="2">
                                            <p:txEl>
                                              <p:pRg st="0" end="0"/>
                                            </p:txEl>
                                          </p:spTgt>
                                        </p:tgtEl>
                                        <p:attrNameLst>
                                          <p:attrName>ppt_y</p:attrName>
                                        </p:attrNameLst>
                                      </p:cBhvr>
                                      <p:tavLst>
                                        <p:tav tm="0">
                                          <p:val>
                                            <p:strVal val="#ppt_y-(0.354*#ppt_w-0.172*#ppt_h)"/>
                                          </p:val>
                                        </p:tav>
                                        <p:tav tm="100000">
                                          <p:val>
                                            <p:strVal val="#ppt_y-(0.354*#ppt_w-0.172*#ppt_h)-#ppt_h/2"/>
                                          </p:val>
                                        </p:tav>
                                      </p:tavLst>
                                    </p:anim>
                                    <p:anim calcmode="lin" valueType="num">
                                      <p:cBhvr>
                                        <p:cTn id="11" dur="136" fill="hold">
                                          <p:stCondLst>
                                            <p:cond delay="864"/>
                                          </p:stCondLst>
                                        </p:cTn>
                                        <p:tgtEl>
                                          <p:spTgt spid="2">
                                            <p:txEl>
                                              <p:pRg st="0" end="0"/>
                                            </p:txEl>
                                          </p:spTgt>
                                        </p:tgtEl>
                                        <p:attrNameLst>
                                          <p:attrName>ppt_y</p:attrName>
                                        </p:attrNameLst>
                                      </p:cBhvr>
                                      <p:tavLst>
                                        <p:tav tm="0">
                                          <p:val>
                                            <p:strVal val="#ppt_y-(0.354*#ppt_w-0.172*#ppt_h)"/>
                                          </p:val>
                                        </p:tav>
                                        <p:tav tm="100000">
                                          <p:val>
                                            <p:strVal val="#ppt_y"/>
                                          </p:val>
                                        </p:tav>
                                      </p:tavLst>
                                    </p:anim>
                                  </p:childTnLst>
                                </p:cTn>
                              </p:par>
                            </p:childTnLst>
                          </p:cTn>
                        </p:par>
                      </p:childTnLst>
                    </p:cTn>
                  </p:par>
                  <p:par>
                    <p:cTn id="12" fill="hold">
                      <p:stCondLst>
                        <p:cond delay="indefinite"/>
                      </p:stCondLst>
                      <p:childTnLst>
                        <p:par>
                          <p:cTn id="13" fill="hold">
                            <p:stCondLst>
                              <p:cond delay="0"/>
                            </p:stCondLst>
                            <p:childTnLst>
                              <p:par>
                                <p:cTn id="14" presetID="38" presetClass="entr" presetSubtype="0" accel="50000" fill="hold" nodeType="clickEffect">
                                  <p:stCondLst>
                                    <p:cond delay="0"/>
                                  </p:stCondLst>
                                  <p:iterate type="lt">
                                    <p:tmPct val="50000"/>
                                  </p:iterate>
                                  <p:childTnLst>
                                    <p:set>
                                      <p:cBhvr>
                                        <p:cTn id="15" dur="1" fill="hold">
                                          <p:stCondLst>
                                            <p:cond delay="0"/>
                                          </p:stCondLst>
                                        </p:cTn>
                                        <p:tgtEl>
                                          <p:spTgt spid="2">
                                            <p:txEl>
                                              <p:pRg st="2" end="2"/>
                                            </p:txEl>
                                          </p:spTgt>
                                        </p:tgtEl>
                                        <p:attrNameLst>
                                          <p:attrName>style.visibility</p:attrName>
                                        </p:attrNameLst>
                                      </p:cBhvr>
                                      <p:to>
                                        <p:strVal val="visible"/>
                                      </p:to>
                                    </p:set>
                                    <p:set>
                                      <p:cBhvr>
                                        <p:cTn id="16" dur="455" fill="hold">
                                          <p:stCondLst>
                                            <p:cond delay="0"/>
                                          </p:stCondLst>
                                        </p:cTn>
                                        <p:tgtEl>
                                          <p:spTgt spid="2">
                                            <p:txEl>
                                              <p:pRg st="2" end="2"/>
                                            </p:txEl>
                                          </p:spTgt>
                                        </p:tgtEl>
                                        <p:attrNameLst>
                                          <p:attrName>style.rotation</p:attrName>
                                        </p:attrNameLst>
                                      </p:cBhvr>
                                      <p:to>
                                        <p:strVal val="-45.0"/>
                                      </p:to>
                                    </p:set>
                                    <p:anim calcmode="lin" valueType="num">
                                      <p:cBhvr>
                                        <p:cTn id="17" dur="455" fill="hold">
                                          <p:stCondLst>
                                            <p:cond delay="455"/>
                                          </p:stCondLst>
                                        </p:cTn>
                                        <p:tgtEl>
                                          <p:spTgt spid="2">
                                            <p:txEl>
                                              <p:pRg st="2" end="2"/>
                                            </p:txEl>
                                          </p:spTgt>
                                        </p:tgtEl>
                                        <p:attrNameLst>
                                          <p:attrName>style.rotation</p:attrName>
                                        </p:attrNameLst>
                                      </p:cBhvr>
                                      <p:tavLst>
                                        <p:tav tm="0">
                                          <p:val>
                                            <p:fltVal val="-45"/>
                                          </p:val>
                                        </p:tav>
                                        <p:tav tm="69900">
                                          <p:val>
                                            <p:fltVal val="45"/>
                                          </p:val>
                                        </p:tav>
                                        <p:tav tm="100000">
                                          <p:val>
                                            <p:fltVal val="0"/>
                                          </p:val>
                                        </p:tav>
                                      </p:tavLst>
                                    </p:anim>
                                    <p:anim calcmode="lin" valueType="num">
                                      <p:cBhvr>
                                        <p:cTn id="18" dur="455" fill="hold">
                                          <p:stCondLst>
                                            <p:cond delay="0"/>
                                          </p:stCondLst>
                                        </p:cTn>
                                        <p:tgtEl>
                                          <p:spTgt spid="2">
                                            <p:txEl>
                                              <p:pRg st="2" end="2"/>
                                            </p:txEl>
                                          </p:spTgt>
                                        </p:tgtEl>
                                        <p:attrNameLst>
                                          <p:attrName>ppt_y</p:attrName>
                                        </p:attrNameLst>
                                      </p:cBhvr>
                                      <p:tavLst>
                                        <p:tav tm="0">
                                          <p:val>
                                            <p:strVal val="#ppt_y-1"/>
                                          </p:val>
                                        </p:tav>
                                        <p:tav tm="100000">
                                          <p:val>
                                            <p:strVal val="#ppt_y-(0.354*#ppt_w-0.172*#ppt_h)"/>
                                          </p:val>
                                        </p:tav>
                                      </p:tavLst>
                                    </p:anim>
                                    <p:anim calcmode="lin" valueType="num">
                                      <p:cBhvr>
                                        <p:cTn id="19" dur="156" decel="50000" autoRev="1" fill="hold">
                                          <p:stCondLst>
                                            <p:cond delay="455"/>
                                          </p:stCondLst>
                                        </p:cTn>
                                        <p:tgtEl>
                                          <p:spTgt spid="2">
                                            <p:txEl>
                                              <p:pRg st="2" end="2"/>
                                            </p:txEl>
                                          </p:spTgt>
                                        </p:tgtEl>
                                        <p:attrNameLst>
                                          <p:attrName>ppt_y</p:attrName>
                                        </p:attrNameLst>
                                      </p:cBhvr>
                                      <p:tavLst>
                                        <p:tav tm="0">
                                          <p:val>
                                            <p:strVal val="#ppt_y-(0.354*#ppt_w-0.172*#ppt_h)"/>
                                          </p:val>
                                        </p:tav>
                                        <p:tav tm="100000">
                                          <p:val>
                                            <p:strVal val="#ppt_y-(0.354*#ppt_w-0.172*#ppt_h)-#ppt_h/2"/>
                                          </p:val>
                                        </p:tav>
                                      </p:tavLst>
                                    </p:anim>
                                    <p:anim calcmode="lin" valueType="num">
                                      <p:cBhvr>
                                        <p:cTn id="20" dur="136" fill="hold">
                                          <p:stCondLst>
                                            <p:cond delay="864"/>
                                          </p:stCondLst>
                                        </p:cTn>
                                        <p:tgtEl>
                                          <p:spTgt spid="2">
                                            <p:txEl>
                                              <p:pRg st="2" end="2"/>
                                            </p:txEl>
                                          </p:spTgt>
                                        </p:tgtEl>
                                        <p:attrNameLst>
                                          <p:attrName>ppt_y</p:attrName>
                                        </p:attrNameLst>
                                      </p:cBhvr>
                                      <p:tavLst>
                                        <p:tav tm="0">
                                          <p:val>
                                            <p:strVal val="#ppt_y-(0.354*#ppt_w-0.172*#ppt_h)"/>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nature, plein air, chute d’eau, paysage&#10;&#10;Description générée automatiquement">
            <a:extLst>
              <a:ext uri="{FF2B5EF4-FFF2-40B4-BE49-F238E27FC236}">
                <a16:creationId xmlns:a16="http://schemas.microsoft.com/office/drawing/2014/main" id="{0DEC1A09-F164-12C0-6094-2A6D996CF6DB}"/>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401675" y="297000"/>
            <a:ext cx="9388649" cy="6264000"/>
          </a:xfrm>
          <a:prstGeom prst="ellipse">
            <a:avLst/>
          </a:prstGeom>
          <a:ln w="63500" cap="rnd">
            <a:solidFill>
              <a:srgbClr val="FFFF00"/>
            </a:solidFill>
          </a:ln>
          <a:effectLst>
            <a:outerShdw blurRad="381000" dist="292100" dir="5400000" sx="-80000" sy="-18000" rotWithShape="0">
              <a:srgbClr val="000000">
                <a:alpha val="22000"/>
              </a:srgbClr>
            </a:outerShdw>
          </a:effectLst>
          <a:scene3d>
            <a:camera prst="orthographicFront"/>
            <a:lightRig rig="contrasting" dir="t">
              <a:rot lat="0" lon="0" rev="3000000"/>
            </a:lightRig>
          </a:scene3d>
          <a:sp3d contourW="7620">
            <a:bevelT w="95250" h="31750"/>
            <a:contourClr>
              <a:srgbClr val="333333"/>
            </a:contourClr>
          </a:sp3d>
        </p:spPr>
      </p:pic>
      <p:sp>
        <p:nvSpPr>
          <p:cNvPr id="4" name="ZoneTexte 3">
            <a:extLst>
              <a:ext uri="{FF2B5EF4-FFF2-40B4-BE49-F238E27FC236}">
                <a16:creationId xmlns:a16="http://schemas.microsoft.com/office/drawing/2014/main" id="{8EC159B3-4822-0A12-2C2B-75DBA8935516}"/>
              </a:ext>
            </a:extLst>
          </p:cNvPr>
          <p:cNvSpPr txBox="1"/>
          <p:nvPr/>
        </p:nvSpPr>
        <p:spPr>
          <a:xfrm>
            <a:off x="4550024" y="527069"/>
            <a:ext cx="3616037" cy="461665"/>
          </a:xfrm>
          <a:prstGeom prst="rect">
            <a:avLst/>
          </a:prstGeom>
          <a:noFill/>
        </p:spPr>
        <p:txBody>
          <a:bodyPr wrap="square" rtlCol="0">
            <a:spAutoFit/>
          </a:bodyPr>
          <a:lstStyle/>
          <a:p>
            <a:r>
              <a:rPr lang="fr-FR" sz="2400" b="1" dirty="0"/>
              <a:t>Cascade de la Dore </a:t>
            </a:r>
          </a:p>
        </p:txBody>
      </p:sp>
    </p:spTree>
    <p:extLst>
      <p:ext uri="{BB962C8B-B14F-4D97-AF65-F5344CB8AC3E}">
        <p14:creationId xmlns:p14="http://schemas.microsoft.com/office/powerpoint/2010/main" val="946583412"/>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5000" advClick="0" advTm="8000">
        <p15:prstTrans prst="pageCurlDouble"/>
      </p:transition>
    </mc:Choice>
    <mc:Fallback>
      <p:transition spd="slow" advClick="0" advTm="8000">
        <p:fade/>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plein air, eau, Lit de rivière, ravines&#10;&#10;Description générée automatiquement">
            <a:extLst>
              <a:ext uri="{FF2B5EF4-FFF2-40B4-BE49-F238E27FC236}">
                <a16:creationId xmlns:a16="http://schemas.microsoft.com/office/drawing/2014/main" id="{742DA213-DADF-73C3-0ACE-95F2B2CEAD97}"/>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454987" y="173897"/>
            <a:ext cx="9453707" cy="6300000"/>
          </a:xfrm>
          <a:prstGeom prst="roundRect">
            <a:avLst>
              <a:gd name="adj" fmla="val 4167"/>
            </a:avLst>
          </a:prstGeom>
          <a:solidFill>
            <a:srgbClr val="FFFFFF"/>
          </a:solidFill>
          <a:ln w="76200" cap="sq">
            <a:solidFill>
              <a:srgbClr val="FFFF00"/>
            </a:solidFill>
            <a:miter lim="800000"/>
          </a:ln>
          <a:effectLst>
            <a:reflection blurRad="12700" stA="28000" endPos="28000" dist="5000" dir="5400000" sy="-100000" algn="bl" rotWithShape="0"/>
          </a:effectLst>
          <a:scene3d>
            <a:camera prst="orthographicFront"/>
            <a:lightRig rig="threePt" dir="t">
              <a:rot lat="0" lon="0" rev="2700000"/>
            </a:lightRig>
          </a:scene3d>
          <a:sp3d>
            <a:bevelT h="38100"/>
            <a:contourClr>
              <a:srgbClr val="C0C0C0"/>
            </a:contourClr>
          </a:sp3d>
        </p:spPr>
      </p:pic>
      <p:sp>
        <p:nvSpPr>
          <p:cNvPr id="4" name="ZoneTexte 3">
            <a:extLst>
              <a:ext uri="{FF2B5EF4-FFF2-40B4-BE49-F238E27FC236}">
                <a16:creationId xmlns:a16="http://schemas.microsoft.com/office/drawing/2014/main" id="{7548259C-AD9D-98E7-E6B3-D101D0AE02CA}"/>
              </a:ext>
            </a:extLst>
          </p:cNvPr>
          <p:cNvSpPr txBox="1"/>
          <p:nvPr/>
        </p:nvSpPr>
        <p:spPr>
          <a:xfrm>
            <a:off x="3186426" y="6396335"/>
            <a:ext cx="7218816" cy="461665"/>
          </a:xfrm>
          <a:prstGeom prst="rect">
            <a:avLst/>
          </a:prstGeom>
          <a:noFill/>
        </p:spPr>
        <p:txBody>
          <a:bodyPr wrap="square" rtlCol="0">
            <a:spAutoFit/>
          </a:bodyPr>
          <a:lstStyle/>
          <a:p>
            <a:r>
              <a:rPr lang="fr-FR" sz="2400" b="1" dirty="0">
                <a:solidFill>
                  <a:srgbClr val="FFFF00"/>
                </a:solidFill>
              </a:rPr>
              <a:t>La Dordogne un peu en amont de Mont-Dore.</a:t>
            </a:r>
          </a:p>
        </p:txBody>
      </p:sp>
    </p:spTree>
    <p:extLst>
      <p:ext uri="{BB962C8B-B14F-4D97-AF65-F5344CB8AC3E}">
        <p14:creationId xmlns:p14="http://schemas.microsoft.com/office/powerpoint/2010/main" val="2226412184"/>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5000" advClick="0" advTm="8000">
        <p15:prstTrans prst="pageCurlDouble"/>
      </p:transition>
    </mc:Choice>
    <mc:Fallback>
      <p:transition spd="slow" advClick="0" advTm="8000">
        <p:fade/>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plein air, ciel, arbre, nuage&#10;&#10;Description générée automatiquement">
            <a:extLst>
              <a:ext uri="{FF2B5EF4-FFF2-40B4-BE49-F238E27FC236}">
                <a16:creationId xmlns:a16="http://schemas.microsoft.com/office/drawing/2014/main" id="{E2E53E18-761D-78F2-0155-35F9CD30C8C3}"/>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896000" y="279000"/>
            <a:ext cx="8400000" cy="6300000"/>
          </a:xfrm>
          <a:prstGeom prst="round2DiagRect">
            <a:avLst>
              <a:gd name="adj1" fmla="val 16667"/>
              <a:gd name="adj2" fmla="val 0"/>
            </a:avLst>
          </a:prstGeom>
          <a:ln w="88900" cap="sq">
            <a:solidFill>
              <a:srgbClr val="FFFF00"/>
            </a:solidFill>
            <a:miter lim="800000"/>
          </a:ln>
          <a:effectLst>
            <a:outerShdw blurRad="254000" algn="tl" rotWithShape="0">
              <a:srgbClr val="000000">
                <a:alpha val="43000"/>
              </a:srgbClr>
            </a:outerShdw>
          </a:effectLst>
        </p:spPr>
      </p:pic>
      <p:sp>
        <p:nvSpPr>
          <p:cNvPr id="4" name="ZoneTexte 3">
            <a:extLst>
              <a:ext uri="{FF2B5EF4-FFF2-40B4-BE49-F238E27FC236}">
                <a16:creationId xmlns:a16="http://schemas.microsoft.com/office/drawing/2014/main" id="{C4EE10EB-5A6F-4216-0DAE-7B5C6904C67E}"/>
              </a:ext>
            </a:extLst>
          </p:cNvPr>
          <p:cNvSpPr txBox="1"/>
          <p:nvPr/>
        </p:nvSpPr>
        <p:spPr>
          <a:xfrm>
            <a:off x="4187416" y="6195214"/>
            <a:ext cx="6026728" cy="461665"/>
          </a:xfrm>
          <a:prstGeom prst="rect">
            <a:avLst/>
          </a:prstGeom>
          <a:noFill/>
        </p:spPr>
        <p:txBody>
          <a:bodyPr wrap="square" rtlCol="0">
            <a:spAutoFit/>
          </a:bodyPr>
          <a:lstStyle/>
          <a:p>
            <a:r>
              <a:rPr lang="fr-FR" sz="2400" b="1">
                <a:solidFill>
                  <a:schemeClr val="bg1"/>
                </a:solidFill>
              </a:rPr>
              <a:t>La Dordogne à Argentat.</a:t>
            </a:r>
            <a:endParaRPr lang="fr-FR" sz="2400" b="1" dirty="0">
              <a:solidFill>
                <a:schemeClr val="bg1"/>
              </a:solidFill>
            </a:endParaRPr>
          </a:p>
        </p:txBody>
      </p:sp>
    </p:spTree>
    <p:extLst>
      <p:ext uri="{BB962C8B-B14F-4D97-AF65-F5344CB8AC3E}">
        <p14:creationId xmlns:p14="http://schemas.microsoft.com/office/powerpoint/2010/main" val="839582095"/>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5000" advClick="0" advTm="8000">
        <p15:prstTrans prst="pageCurlDouble"/>
      </p:transition>
    </mc:Choice>
    <mc:Fallback>
      <p:transition spd="slow" advClick="0" advTm="8000">
        <p:fade/>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plein air, ciel, arbre, nuage&#10;&#10;Description générée automatiquement">
            <a:extLst>
              <a:ext uri="{FF2B5EF4-FFF2-40B4-BE49-F238E27FC236}">
                <a16:creationId xmlns:a16="http://schemas.microsoft.com/office/drawing/2014/main" id="{6CFDED55-1CF8-EB8F-1017-55BDE5EA32E5}"/>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648223" y="279000"/>
            <a:ext cx="9168822" cy="6300000"/>
          </a:xfrm>
          <a:prstGeom prst="snip2DiagRect">
            <a:avLst/>
          </a:prstGeom>
          <a:solidFill>
            <a:srgbClr val="FFFFFF">
              <a:shade val="85000"/>
            </a:srgbClr>
          </a:solidFill>
          <a:ln w="88900" cap="sq">
            <a:solidFill>
              <a:srgbClr val="FFFF00"/>
            </a:solidFill>
            <a:miter lim="800000"/>
          </a:ln>
          <a:effectLst>
            <a:outerShdw blurRad="88900" algn="tl" rotWithShape="0">
              <a:srgbClr val="000000">
                <a:alpha val="45000"/>
              </a:srgbClr>
            </a:outerShdw>
          </a:effectLst>
          <a:scene3d>
            <a:camera prst="orthographicFront"/>
            <a:lightRig rig="twoPt" dir="t">
              <a:rot lat="0" lon="0" rev="7200000"/>
            </a:lightRig>
          </a:scene3d>
          <a:sp3d>
            <a:bevelT w="25400" h="19050"/>
            <a:contourClr>
              <a:srgbClr val="FFFFFF"/>
            </a:contourClr>
          </a:sp3d>
        </p:spPr>
      </p:pic>
      <p:sp>
        <p:nvSpPr>
          <p:cNvPr id="4" name="ZoneTexte 3">
            <a:extLst>
              <a:ext uri="{FF2B5EF4-FFF2-40B4-BE49-F238E27FC236}">
                <a16:creationId xmlns:a16="http://schemas.microsoft.com/office/drawing/2014/main" id="{01987C53-00D2-CC81-92A2-205F0926DC9B}"/>
              </a:ext>
            </a:extLst>
          </p:cNvPr>
          <p:cNvSpPr txBox="1"/>
          <p:nvPr/>
        </p:nvSpPr>
        <p:spPr>
          <a:xfrm>
            <a:off x="2528811" y="5748003"/>
            <a:ext cx="8508951" cy="830997"/>
          </a:xfrm>
          <a:prstGeom prst="rect">
            <a:avLst/>
          </a:prstGeom>
          <a:noFill/>
        </p:spPr>
        <p:txBody>
          <a:bodyPr wrap="square" rtlCol="0">
            <a:spAutoFit/>
          </a:bodyPr>
          <a:lstStyle/>
          <a:p>
            <a:r>
              <a:rPr lang="fr-FR" sz="2400" b="1"/>
              <a:t>Vue depuis la rive d'Altillac de la Dordogne et de Beaulieu-sur-Dordogne.</a:t>
            </a:r>
            <a:endParaRPr lang="fr-FR" sz="2400" b="1" dirty="0"/>
          </a:p>
        </p:txBody>
      </p:sp>
    </p:spTree>
    <p:extLst>
      <p:ext uri="{BB962C8B-B14F-4D97-AF65-F5344CB8AC3E}">
        <p14:creationId xmlns:p14="http://schemas.microsoft.com/office/powerpoint/2010/main" val="3630145285"/>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5000" advClick="0" advTm="8000">
        <p15:prstTrans prst="pageCurlDouble"/>
      </p:transition>
    </mc:Choice>
    <mc:Fallback>
      <p:transition spd="slow" advClick="0" advTm="8000">
        <p:fade/>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plein air, herbe, eau, ciel&#10;&#10;Description générée automatiquement">
            <a:extLst>
              <a:ext uri="{FF2B5EF4-FFF2-40B4-BE49-F238E27FC236}">
                <a16:creationId xmlns:a16="http://schemas.microsoft.com/office/drawing/2014/main" id="{82BC9D28-DF2F-90E7-3CD0-1E8BC4BFAE7B}"/>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896000" y="-193965"/>
            <a:ext cx="8400000" cy="6300000"/>
          </a:xfrm>
          <a:prstGeom prst="roundRect">
            <a:avLst>
              <a:gd name="adj" fmla="val 16667"/>
            </a:avLst>
          </a:prstGeom>
          <a:ln w="92075">
            <a:solidFill>
              <a:srgbClr val="FFFF00"/>
            </a:solidFill>
          </a:ln>
          <a:effectLst>
            <a:outerShdw blurRad="152400" dist="12000" dir="900000" sy="98000" kx="110000" ky="200000" algn="tl" rotWithShape="0">
              <a:srgbClr val="000000">
                <a:alpha val="30000"/>
              </a:srgbClr>
            </a:outerShdw>
          </a:effectLst>
          <a:scene3d>
            <a:camera prst="perspectiveRelaxed">
              <a:rot lat="19800000" lon="1200000" rev="20820000"/>
            </a:camera>
            <a:lightRig rig="threePt" dir="t"/>
          </a:scene3d>
          <a:sp3d contourW="6350" prstMaterial="matte">
            <a:bevelT w="101600" h="101600"/>
            <a:contourClr>
              <a:srgbClr val="969696"/>
            </a:contourClr>
          </a:sp3d>
        </p:spPr>
      </p:pic>
      <p:sp>
        <p:nvSpPr>
          <p:cNvPr id="4" name="ZoneTexte 3">
            <a:extLst>
              <a:ext uri="{FF2B5EF4-FFF2-40B4-BE49-F238E27FC236}">
                <a16:creationId xmlns:a16="http://schemas.microsoft.com/office/drawing/2014/main" id="{8EF746D3-4A11-C66B-C18B-C8114E83F798}"/>
              </a:ext>
            </a:extLst>
          </p:cNvPr>
          <p:cNvSpPr txBox="1"/>
          <p:nvPr/>
        </p:nvSpPr>
        <p:spPr>
          <a:xfrm>
            <a:off x="576516" y="6027003"/>
            <a:ext cx="5887346" cy="830997"/>
          </a:xfrm>
          <a:prstGeom prst="rect">
            <a:avLst/>
          </a:prstGeom>
          <a:noFill/>
        </p:spPr>
        <p:txBody>
          <a:bodyPr wrap="square" rtlCol="0">
            <a:spAutoFit/>
          </a:bodyPr>
          <a:lstStyle/>
          <a:p>
            <a:r>
              <a:rPr lang="fr-FR" sz="2400" b="1" dirty="0">
                <a:solidFill>
                  <a:srgbClr val="FFFF00"/>
                </a:solidFill>
              </a:rPr>
              <a:t>La Dordogne à Vayrac (département du Lot) devant le hameau de </a:t>
            </a:r>
            <a:r>
              <a:rPr lang="fr-FR" sz="2400" b="1" dirty="0" err="1">
                <a:solidFill>
                  <a:srgbClr val="FFFF00"/>
                </a:solidFill>
              </a:rPr>
              <a:t>Mézels</a:t>
            </a:r>
            <a:r>
              <a:rPr lang="fr-FR" sz="2400" b="1" dirty="0">
                <a:solidFill>
                  <a:srgbClr val="FFFF00"/>
                </a:solidFill>
              </a:rPr>
              <a:t>.</a:t>
            </a:r>
          </a:p>
        </p:txBody>
      </p:sp>
    </p:spTree>
    <p:extLst>
      <p:ext uri="{BB962C8B-B14F-4D97-AF65-F5344CB8AC3E}">
        <p14:creationId xmlns:p14="http://schemas.microsoft.com/office/powerpoint/2010/main" val="2788631483"/>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5000" advClick="0" advTm="8000">
        <p15:prstTrans prst="pageCurlDouble"/>
      </p:transition>
    </mc:Choice>
    <mc:Fallback>
      <p:transition spd="slow" advClick="0" advTm="8000">
        <p:fade/>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plein air, arbre, eau, nuage&#10;&#10;Description générée automatiquement">
            <a:extLst>
              <a:ext uri="{FF2B5EF4-FFF2-40B4-BE49-F238E27FC236}">
                <a16:creationId xmlns:a16="http://schemas.microsoft.com/office/drawing/2014/main" id="{6E1CFA76-E6CE-F03F-21FF-ABD3B7173016}"/>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896000" y="279000"/>
            <a:ext cx="8400000" cy="6300000"/>
          </a:xfrm>
          <a:prstGeom prst="rect">
            <a:avLst/>
          </a:prstGeom>
          <a:ln w="44450">
            <a:solidFill>
              <a:srgbClr val="FFFF00"/>
            </a:solidFill>
          </a:ln>
          <a:effectLst>
            <a:outerShdw blurRad="190500" algn="tl" rotWithShape="0">
              <a:srgbClr val="000000">
                <a:alpha val="70000"/>
              </a:srgbClr>
            </a:outerShdw>
          </a:effectLst>
        </p:spPr>
      </p:pic>
      <p:sp>
        <p:nvSpPr>
          <p:cNvPr id="4" name="ZoneTexte 3">
            <a:extLst>
              <a:ext uri="{FF2B5EF4-FFF2-40B4-BE49-F238E27FC236}">
                <a16:creationId xmlns:a16="http://schemas.microsoft.com/office/drawing/2014/main" id="{204DCCA0-C71C-9EBE-C8E1-4678C3DF7F57}"/>
              </a:ext>
            </a:extLst>
          </p:cNvPr>
          <p:cNvSpPr txBox="1"/>
          <p:nvPr/>
        </p:nvSpPr>
        <p:spPr>
          <a:xfrm>
            <a:off x="3475460" y="6147052"/>
            <a:ext cx="4956464" cy="461665"/>
          </a:xfrm>
          <a:prstGeom prst="rect">
            <a:avLst/>
          </a:prstGeom>
          <a:noFill/>
        </p:spPr>
        <p:txBody>
          <a:bodyPr wrap="square" rtlCol="0">
            <a:spAutoFit/>
          </a:bodyPr>
          <a:lstStyle/>
          <a:p>
            <a:r>
              <a:rPr lang="fr-FR" sz="2400" b="1">
                <a:solidFill>
                  <a:srgbClr val="FFFF00"/>
                </a:solidFill>
              </a:rPr>
              <a:t>La Dordogne dans le Périgord noir.</a:t>
            </a:r>
            <a:endParaRPr lang="fr-FR" sz="2400" b="1" dirty="0">
              <a:solidFill>
                <a:srgbClr val="FFFF00"/>
              </a:solidFill>
            </a:endParaRPr>
          </a:p>
        </p:txBody>
      </p:sp>
    </p:spTree>
    <p:extLst>
      <p:ext uri="{BB962C8B-B14F-4D97-AF65-F5344CB8AC3E}">
        <p14:creationId xmlns:p14="http://schemas.microsoft.com/office/powerpoint/2010/main" val="2695417752"/>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5000" advClick="0" advTm="8000">
        <p15:prstTrans prst="pageCurlDouble"/>
      </p:transition>
    </mc:Choice>
    <mc:Fallback>
      <p:transition spd="slow" advClick="0" advTm="8000">
        <p:fade/>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plein air, herbe, arbre, paysage&#10;&#10;Description générée automatiquement">
            <a:extLst>
              <a:ext uri="{FF2B5EF4-FFF2-40B4-BE49-F238E27FC236}">
                <a16:creationId xmlns:a16="http://schemas.microsoft.com/office/drawing/2014/main" id="{02F1D16C-2F47-C77C-0BA7-52538D170645}"/>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3702000" y="236002"/>
            <a:ext cx="4788000" cy="6385995"/>
          </a:xfrm>
          <a:prstGeom prst="ellipse">
            <a:avLst/>
          </a:prstGeom>
          <a:ln w="190500" cap="rnd">
            <a:solidFill>
              <a:srgbClr val="FFFF00"/>
            </a:solidFill>
            <a:prstDash val="solid"/>
          </a:ln>
          <a:effectLst>
            <a:outerShdw blurRad="127000" algn="bl" rotWithShape="0">
              <a:srgbClr val="000000"/>
            </a:outerShdw>
          </a:effectLst>
          <a:scene3d>
            <a:camera prst="perspectiveFront" fov="5400000"/>
            <a:lightRig rig="threePt" dir="t">
              <a:rot lat="0" lon="0" rev="19200000"/>
            </a:lightRig>
          </a:scene3d>
          <a:sp3d extrusionH="25400">
            <a:bevelT w="304800" h="152400" prst="hardEdge"/>
            <a:extrusionClr>
              <a:srgbClr val="000000"/>
            </a:extrusionClr>
          </a:sp3d>
        </p:spPr>
      </p:pic>
      <p:sp>
        <p:nvSpPr>
          <p:cNvPr id="4" name="ZoneTexte 3">
            <a:extLst>
              <a:ext uri="{FF2B5EF4-FFF2-40B4-BE49-F238E27FC236}">
                <a16:creationId xmlns:a16="http://schemas.microsoft.com/office/drawing/2014/main" id="{2905214B-92F5-FF32-C47F-52C118BA5166}"/>
              </a:ext>
            </a:extLst>
          </p:cNvPr>
          <p:cNvSpPr txBox="1"/>
          <p:nvPr/>
        </p:nvSpPr>
        <p:spPr>
          <a:xfrm>
            <a:off x="8376746" y="4598157"/>
            <a:ext cx="4088523" cy="830997"/>
          </a:xfrm>
          <a:prstGeom prst="rect">
            <a:avLst/>
          </a:prstGeom>
          <a:noFill/>
        </p:spPr>
        <p:txBody>
          <a:bodyPr wrap="square" rtlCol="0">
            <a:spAutoFit/>
          </a:bodyPr>
          <a:lstStyle/>
          <a:p>
            <a:r>
              <a:rPr lang="fr-FR" sz="2400" b="1">
                <a:solidFill>
                  <a:srgbClr val="FFFF00"/>
                </a:solidFill>
              </a:rPr>
              <a:t>La Dordogne à Cénac-et-Saint-Julien.</a:t>
            </a:r>
            <a:endParaRPr lang="fr-FR" sz="2400" b="1" dirty="0">
              <a:solidFill>
                <a:srgbClr val="FFFF00"/>
              </a:solidFill>
            </a:endParaRPr>
          </a:p>
        </p:txBody>
      </p:sp>
    </p:spTree>
    <p:extLst>
      <p:ext uri="{BB962C8B-B14F-4D97-AF65-F5344CB8AC3E}">
        <p14:creationId xmlns:p14="http://schemas.microsoft.com/office/powerpoint/2010/main" val="2977418741"/>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5000" advClick="0" advTm="8000">
        <p15:prstTrans prst="pageCurlDouble"/>
      </p:transition>
    </mc:Choice>
    <mc:Fallback>
      <p:transition spd="slow" advClick="0" advTm="8000">
        <p:fade/>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plein air, ciel, eau, lac&#10;&#10;Description générée automatiquement">
            <a:extLst>
              <a:ext uri="{FF2B5EF4-FFF2-40B4-BE49-F238E27FC236}">
                <a16:creationId xmlns:a16="http://schemas.microsoft.com/office/drawing/2014/main" id="{E653FEE3-7F40-73CC-74D9-01098167E92B}"/>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234098" y="189000"/>
            <a:ext cx="9723804" cy="6480000"/>
          </a:xfrm>
          <a:prstGeom prst="rect">
            <a:avLst/>
          </a:prstGeom>
          <a:ln w="38100" cap="sq">
            <a:solidFill>
              <a:srgbClr val="FFFF00"/>
            </a:solidFill>
            <a:prstDash val="solid"/>
            <a:miter lim="800000"/>
          </a:ln>
          <a:effectLst>
            <a:outerShdw blurRad="50800" dist="38100" dir="2700000" algn="tl" rotWithShape="0">
              <a:srgbClr val="000000">
                <a:alpha val="43000"/>
              </a:srgbClr>
            </a:outerShdw>
          </a:effectLst>
        </p:spPr>
      </p:pic>
      <p:sp>
        <p:nvSpPr>
          <p:cNvPr id="4" name="ZoneTexte 3">
            <a:extLst>
              <a:ext uri="{FF2B5EF4-FFF2-40B4-BE49-F238E27FC236}">
                <a16:creationId xmlns:a16="http://schemas.microsoft.com/office/drawing/2014/main" id="{C82CC0E6-68C5-DC8A-CFBA-250FBC93E0E9}"/>
              </a:ext>
            </a:extLst>
          </p:cNvPr>
          <p:cNvSpPr txBox="1"/>
          <p:nvPr/>
        </p:nvSpPr>
        <p:spPr>
          <a:xfrm>
            <a:off x="4173203" y="6315803"/>
            <a:ext cx="7346135" cy="461665"/>
          </a:xfrm>
          <a:prstGeom prst="rect">
            <a:avLst/>
          </a:prstGeom>
          <a:noFill/>
        </p:spPr>
        <p:txBody>
          <a:bodyPr wrap="square" rtlCol="0">
            <a:spAutoFit/>
          </a:bodyPr>
          <a:lstStyle/>
          <a:p>
            <a:r>
              <a:rPr lang="fr-FR" sz="2400" b="1">
                <a:solidFill>
                  <a:srgbClr val="FFFF00"/>
                </a:solidFill>
              </a:rPr>
              <a:t>La Dordogne à Bergerac.</a:t>
            </a:r>
            <a:endParaRPr lang="fr-FR" sz="2400" b="1" dirty="0">
              <a:solidFill>
                <a:srgbClr val="FFFF00"/>
              </a:solidFill>
            </a:endParaRPr>
          </a:p>
        </p:txBody>
      </p:sp>
    </p:spTree>
    <p:extLst>
      <p:ext uri="{BB962C8B-B14F-4D97-AF65-F5344CB8AC3E}">
        <p14:creationId xmlns:p14="http://schemas.microsoft.com/office/powerpoint/2010/main" val="3840097748"/>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5000" advClick="0" advTm="8000">
        <p15:prstTrans prst="pageCurlDouble"/>
      </p:transition>
    </mc:Choice>
    <mc:Fallback>
      <p:transition spd="slow" advClick="0" advTm="8000">
        <p:fade/>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plein air, ciel, arbre, route&#10;&#10;Description générée automatiquement">
            <a:extLst>
              <a:ext uri="{FF2B5EF4-FFF2-40B4-BE49-F238E27FC236}">
                <a16:creationId xmlns:a16="http://schemas.microsoft.com/office/drawing/2014/main" id="{D3BEC9AC-37DD-8EFC-AB18-4F9FB2C7FAA9}"/>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369147" y="279000"/>
            <a:ext cx="9453705" cy="6300000"/>
          </a:xfrm>
          <a:prstGeom prst="rect">
            <a:avLst/>
          </a:prstGeom>
          <a:ln w="25400">
            <a:solidFill>
              <a:srgbClr val="FFFF00"/>
            </a:solidFill>
          </a:ln>
        </p:spPr>
      </p:pic>
      <p:sp>
        <p:nvSpPr>
          <p:cNvPr id="4" name="ZoneTexte 3">
            <a:extLst>
              <a:ext uri="{FF2B5EF4-FFF2-40B4-BE49-F238E27FC236}">
                <a16:creationId xmlns:a16="http://schemas.microsoft.com/office/drawing/2014/main" id="{56738137-64A8-B223-755E-019E4E88CB21}"/>
              </a:ext>
            </a:extLst>
          </p:cNvPr>
          <p:cNvSpPr txBox="1"/>
          <p:nvPr/>
        </p:nvSpPr>
        <p:spPr>
          <a:xfrm>
            <a:off x="2736989" y="6113648"/>
            <a:ext cx="6889173" cy="461665"/>
          </a:xfrm>
          <a:prstGeom prst="rect">
            <a:avLst/>
          </a:prstGeom>
          <a:noFill/>
        </p:spPr>
        <p:txBody>
          <a:bodyPr wrap="square" rtlCol="0">
            <a:spAutoFit/>
          </a:bodyPr>
          <a:lstStyle/>
          <a:p>
            <a:r>
              <a:rPr lang="fr-FR" sz="2400" b="1">
                <a:solidFill>
                  <a:srgbClr val="FFFF00"/>
                </a:solidFill>
              </a:rPr>
              <a:t>La Dordogne à Sainte-Foy-la-Grande en Gironde.</a:t>
            </a:r>
            <a:endParaRPr lang="fr-FR" sz="2400" b="1" dirty="0">
              <a:solidFill>
                <a:srgbClr val="FFFF00"/>
              </a:solidFill>
            </a:endParaRPr>
          </a:p>
        </p:txBody>
      </p:sp>
    </p:spTree>
    <p:extLst>
      <p:ext uri="{BB962C8B-B14F-4D97-AF65-F5344CB8AC3E}">
        <p14:creationId xmlns:p14="http://schemas.microsoft.com/office/powerpoint/2010/main" val="362317148"/>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5000" advClick="0" advTm="8000">
        <p15:prstTrans prst="pageCurlDouble"/>
      </p:transition>
    </mc:Choice>
    <mc:Fallback>
      <p:transition spd="slow" advClick="0" advTm="8000">
        <p:fade/>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texte, plaque, Plaque commémorative, plein air&#10;&#10;Description générée automatiquement">
            <a:extLst>
              <a:ext uri="{FF2B5EF4-FFF2-40B4-BE49-F238E27FC236}">
                <a16:creationId xmlns:a16="http://schemas.microsoft.com/office/drawing/2014/main" id="{1F675203-2A15-D82F-1FD8-DB39950C71F5}"/>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2238083" y="472500"/>
            <a:ext cx="7884000" cy="5913000"/>
          </a:xfrm>
          <a:prstGeom prst="rect">
            <a:avLst/>
          </a:prstGeom>
          <a:ln w="127000" cap="rnd">
            <a:solidFill>
              <a:srgbClr val="FFFF00"/>
            </a:solidFill>
          </a:ln>
          <a:effectLst>
            <a:outerShdw blurRad="76200" dist="95250" dir="10500000" sx="97000" sy="23000" kx="900000" algn="br" rotWithShape="0">
              <a:srgbClr val="000000">
                <a:alpha val="20000"/>
              </a:srgbClr>
            </a:outerShdw>
          </a:effectLst>
          <a:scene3d>
            <a:camera prst="orthographicFront"/>
            <a:lightRig rig="twoPt" dir="t">
              <a:rot lat="0" lon="0" rev="7800000"/>
            </a:lightRig>
          </a:scene3d>
          <a:sp3d contourW="6350">
            <a:bevelT w="50800" h="16510"/>
            <a:contourClr>
              <a:srgbClr val="C0C0C0"/>
            </a:contourClr>
          </a:sp3d>
        </p:spPr>
      </p:pic>
    </p:spTree>
    <p:extLst>
      <p:ext uri="{BB962C8B-B14F-4D97-AF65-F5344CB8AC3E}">
        <p14:creationId xmlns:p14="http://schemas.microsoft.com/office/powerpoint/2010/main" val="2974276178"/>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5000" advClick="0" advTm="8000">
        <p15:prstTrans prst="pageCurlDouble"/>
      </p:transition>
    </mc:Choice>
    <mc:Fallback>
      <p:transition spd="slow" advClick="0" advTm="8000">
        <p:fade/>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plein air, arbre, peinture, ciel&#10;&#10;Description générée automatiquement">
            <a:extLst>
              <a:ext uri="{FF2B5EF4-FFF2-40B4-BE49-F238E27FC236}">
                <a16:creationId xmlns:a16="http://schemas.microsoft.com/office/drawing/2014/main" id="{62B6EEB8-EF2D-0BC1-FEEB-33EFCB8DEA73}"/>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750900" y="279000"/>
            <a:ext cx="7905882" cy="6300000"/>
          </a:xfrm>
          <a:prstGeom prst="rect">
            <a:avLst/>
          </a:prstGeom>
          <a:ln w="38100" cap="sq">
            <a:solidFill>
              <a:srgbClr val="FFFF00"/>
            </a:solidFill>
            <a:prstDash val="solid"/>
            <a:miter lim="800000"/>
          </a:ln>
          <a:effectLst>
            <a:outerShdw blurRad="50800" dist="38100" dir="2700000" algn="tl" rotWithShape="0">
              <a:srgbClr val="000000">
                <a:alpha val="43000"/>
              </a:srgbClr>
            </a:outerShdw>
          </a:effectLst>
        </p:spPr>
      </p:pic>
      <p:sp>
        <p:nvSpPr>
          <p:cNvPr id="4" name="ZoneTexte 3">
            <a:extLst>
              <a:ext uri="{FF2B5EF4-FFF2-40B4-BE49-F238E27FC236}">
                <a16:creationId xmlns:a16="http://schemas.microsoft.com/office/drawing/2014/main" id="{65AEF7A6-A66F-A7F4-244A-C3918EA78863}"/>
              </a:ext>
            </a:extLst>
          </p:cNvPr>
          <p:cNvSpPr txBox="1"/>
          <p:nvPr/>
        </p:nvSpPr>
        <p:spPr>
          <a:xfrm>
            <a:off x="9816662" y="2964000"/>
            <a:ext cx="2375338" cy="1938992"/>
          </a:xfrm>
          <a:prstGeom prst="rect">
            <a:avLst/>
          </a:prstGeom>
          <a:noFill/>
        </p:spPr>
        <p:txBody>
          <a:bodyPr wrap="square" rtlCol="0">
            <a:spAutoFit/>
          </a:bodyPr>
          <a:lstStyle/>
          <a:p>
            <a:r>
              <a:rPr lang="fr-FR" sz="2400" b="1" dirty="0">
                <a:solidFill>
                  <a:srgbClr val="FFFF00"/>
                </a:solidFill>
              </a:rPr>
              <a:t>Peinture de Frits </a:t>
            </a:r>
            <a:r>
              <a:rPr lang="fr-FR" sz="2400" b="1" dirty="0" err="1">
                <a:solidFill>
                  <a:srgbClr val="FFFF00"/>
                </a:solidFill>
              </a:rPr>
              <a:t>Thaulow</a:t>
            </a:r>
            <a:r>
              <a:rPr lang="fr-FR" sz="2400" b="1" dirty="0">
                <a:solidFill>
                  <a:srgbClr val="FFFF00"/>
                </a:solidFill>
              </a:rPr>
              <a:t> en 1903 représentant la Dordogne.</a:t>
            </a:r>
          </a:p>
        </p:txBody>
      </p:sp>
    </p:spTree>
    <p:extLst>
      <p:ext uri="{BB962C8B-B14F-4D97-AF65-F5344CB8AC3E}">
        <p14:creationId xmlns:p14="http://schemas.microsoft.com/office/powerpoint/2010/main" val="324383687"/>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5000" advClick="0" advTm="8000">
        <p15:prstTrans prst="pageCurlDouble"/>
      </p:transition>
    </mc:Choice>
    <mc:Fallback>
      <p:transition spd="slow" advClick="0" advTm="8000">
        <p:fade/>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plein air, ciel, immeuble gouvernemental, Palais&#10;&#10;Description générée automatiquement">
            <a:extLst>
              <a:ext uri="{FF2B5EF4-FFF2-40B4-BE49-F238E27FC236}">
                <a16:creationId xmlns:a16="http://schemas.microsoft.com/office/drawing/2014/main" id="{BCA12202-FBEC-AACE-030D-C03A0CB5F8F4}"/>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2877322" y="263896"/>
            <a:ext cx="8013908" cy="6120000"/>
          </a:xfrm>
          <a:prstGeom prst="rect">
            <a:avLst/>
          </a:prstGeom>
          <a:ln w="38100" cap="sq">
            <a:solidFill>
              <a:srgbClr val="FFFF00"/>
            </a:solidFill>
            <a:prstDash val="solid"/>
            <a:miter lim="800000"/>
          </a:ln>
          <a:effectLst>
            <a:outerShdw blurRad="50800" dist="38100" dir="2700000" algn="tl" rotWithShape="0">
              <a:srgbClr val="000000">
                <a:alpha val="43000"/>
              </a:srgbClr>
            </a:outerShdw>
          </a:effectLst>
        </p:spPr>
      </p:pic>
      <p:sp>
        <p:nvSpPr>
          <p:cNvPr id="4" name="ZoneTexte 3">
            <a:extLst>
              <a:ext uri="{FF2B5EF4-FFF2-40B4-BE49-F238E27FC236}">
                <a16:creationId xmlns:a16="http://schemas.microsoft.com/office/drawing/2014/main" id="{F4F117CE-66DA-9E31-4A8C-23CE5430B47D}"/>
              </a:ext>
            </a:extLst>
          </p:cNvPr>
          <p:cNvSpPr txBox="1"/>
          <p:nvPr/>
        </p:nvSpPr>
        <p:spPr>
          <a:xfrm>
            <a:off x="93518" y="3345873"/>
            <a:ext cx="2639291" cy="1569660"/>
          </a:xfrm>
          <a:prstGeom prst="rect">
            <a:avLst/>
          </a:prstGeom>
          <a:noFill/>
        </p:spPr>
        <p:txBody>
          <a:bodyPr wrap="square" rtlCol="0">
            <a:spAutoFit/>
          </a:bodyPr>
          <a:lstStyle/>
          <a:p>
            <a:r>
              <a:rPr lang="fr-FR" sz="2400" b="1">
                <a:solidFill>
                  <a:srgbClr val="FFFF00"/>
                </a:solidFill>
              </a:rPr>
              <a:t>Le bâtiment de la Préfecture de la Dordogne à Périgueux</a:t>
            </a:r>
            <a:endParaRPr lang="fr-FR" sz="2400" b="1" dirty="0">
              <a:solidFill>
                <a:srgbClr val="FFFF00"/>
              </a:solidFill>
            </a:endParaRPr>
          </a:p>
        </p:txBody>
      </p:sp>
    </p:spTree>
    <p:extLst>
      <p:ext uri="{BB962C8B-B14F-4D97-AF65-F5344CB8AC3E}">
        <p14:creationId xmlns:p14="http://schemas.microsoft.com/office/powerpoint/2010/main" val="732442232"/>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5000" advClick="0" advTm="8000">
        <p15:prstTrans prst="pageCurlDouble"/>
      </p:transition>
    </mc:Choice>
    <mc:Fallback>
      <p:transition spd="slow" advClick="0" advTm="8000">
        <p:fade/>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bâtiment, plein air, ciel, arbre&#10;&#10;Description générée automatiquement">
            <a:extLst>
              <a:ext uri="{FF2B5EF4-FFF2-40B4-BE49-F238E27FC236}">
                <a16:creationId xmlns:a16="http://schemas.microsoft.com/office/drawing/2014/main" id="{C69DABE0-6BD4-1016-4E5E-6F51E83AA55C}"/>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369143" y="279000"/>
            <a:ext cx="9453714" cy="6300000"/>
          </a:xfrm>
          <a:prstGeom prst="rect">
            <a:avLst/>
          </a:prstGeom>
          <a:ln w="38100" cap="sq">
            <a:solidFill>
              <a:srgbClr val="FFFF00"/>
            </a:solidFill>
            <a:prstDash val="solid"/>
            <a:miter lim="800000"/>
          </a:ln>
          <a:effectLst>
            <a:outerShdw blurRad="50800" dist="38100" dir="2700000" algn="tl" rotWithShape="0">
              <a:srgbClr val="000000">
                <a:alpha val="43000"/>
              </a:srgbClr>
            </a:outerShdw>
          </a:effectLst>
        </p:spPr>
      </p:pic>
      <p:sp>
        <p:nvSpPr>
          <p:cNvPr id="4" name="ZoneTexte 3">
            <a:extLst>
              <a:ext uri="{FF2B5EF4-FFF2-40B4-BE49-F238E27FC236}">
                <a16:creationId xmlns:a16="http://schemas.microsoft.com/office/drawing/2014/main" id="{A58A07F3-2818-7A0E-F830-27F984DBCFDF}"/>
              </a:ext>
            </a:extLst>
          </p:cNvPr>
          <p:cNvSpPr txBox="1"/>
          <p:nvPr/>
        </p:nvSpPr>
        <p:spPr>
          <a:xfrm>
            <a:off x="4222173" y="6201917"/>
            <a:ext cx="7969827" cy="461665"/>
          </a:xfrm>
          <a:prstGeom prst="rect">
            <a:avLst/>
          </a:prstGeom>
          <a:noFill/>
        </p:spPr>
        <p:txBody>
          <a:bodyPr wrap="square" rtlCol="0">
            <a:spAutoFit/>
          </a:bodyPr>
          <a:lstStyle/>
          <a:p>
            <a:r>
              <a:rPr lang="fr-FR" sz="2400" b="1">
                <a:solidFill>
                  <a:srgbClr val="FFFF00"/>
                </a:solidFill>
              </a:rPr>
              <a:t>Castelnaud : Château</a:t>
            </a:r>
            <a:endParaRPr lang="fr-FR" sz="2400" b="1" dirty="0">
              <a:solidFill>
                <a:srgbClr val="FFFF00"/>
              </a:solidFill>
            </a:endParaRPr>
          </a:p>
        </p:txBody>
      </p:sp>
    </p:spTree>
    <p:extLst>
      <p:ext uri="{BB962C8B-B14F-4D97-AF65-F5344CB8AC3E}">
        <p14:creationId xmlns:p14="http://schemas.microsoft.com/office/powerpoint/2010/main" val="402002375"/>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5000" advClick="0" advTm="8000">
        <p15:prstTrans prst="pageCurlDouble"/>
      </p:transition>
    </mc:Choice>
    <mc:Fallback>
      <p:transition spd="slow" advClick="0" advTm="8000">
        <p:fade/>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plein air, paysage, herbe, nuage&#10;&#10;Description générée automatiquement">
            <a:extLst>
              <a:ext uri="{FF2B5EF4-FFF2-40B4-BE49-F238E27FC236}">
                <a16:creationId xmlns:a16="http://schemas.microsoft.com/office/drawing/2014/main" id="{45622027-EB98-AFCD-0381-37CD0700833C}"/>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363659" y="172301"/>
            <a:ext cx="9464681" cy="6300000"/>
          </a:xfrm>
          <a:prstGeom prst="rect">
            <a:avLst/>
          </a:prstGeom>
          <a:ln w="38100" cap="sq">
            <a:solidFill>
              <a:srgbClr val="FFFF00"/>
            </a:solidFill>
            <a:prstDash val="solid"/>
            <a:miter lim="800000"/>
          </a:ln>
          <a:effectLst>
            <a:outerShdw blurRad="50800" dist="38100" dir="2700000" algn="tl" rotWithShape="0">
              <a:srgbClr val="000000">
                <a:alpha val="43000"/>
              </a:srgbClr>
            </a:outerShdw>
          </a:effectLst>
        </p:spPr>
      </p:pic>
      <p:sp>
        <p:nvSpPr>
          <p:cNvPr id="4" name="ZoneTexte 3">
            <a:extLst>
              <a:ext uri="{FF2B5EF4-FFF2-40B4-BE49-F238E27FC236}">
                <a16:creationId xmlns:a16="http://schemas.microsoft.com/office/drawing/2014/main" id="{CA2FB453-7F07-C73F-C2FF-848B85848B48}"/>
              </a:ext>
            </a:extLst>
          </p:cNvPr>
          <p:cNvSpPr txBox="1"/>
          <p:nvPr/>
        </p:nvSpPr>
        <p:spPr>
          <a:xfrm>
            <a:off x="2131210" y="6010636"/>
            <a:ext cx="9020265" cy="461665"/>
          </a:xfrm>
          <a:prstGeom prst="rect">
            <a:avLst/>
          </a:prstGeom>
          <a:noFill/>
        </p:spPr>
        <p:txBody>
          <a:bodyPr wrap="square" rtlCol="0">
            <a:spAutoFit/>
          </a:bodyPr>
          <a:lstStyle/>
          <a:p>
            <a:r>
              <a:rPr lang="fr-FR" sz="2400" b="1">
                <a:solidFill>
                  <a:srgbClr val="FFFF00"/>
                </a:solidFill>
              </a:rPr>
              <a:t>Paysage de Dordogne, vu depuis la colline de Hautefort</a:t>
            </a:r>
            <a:endParaRPr lang="fr-FR" sz="2400" b="1" dirty="0">
              <a:solidFill>
                <a:srgbClr val="FFFF00"/>
              </a:solidFill>
            </a:endParaRPr>
          </a:p>
        </p:txBody>
      </p:sp>
    </p:spTree>
    <p:extLst>
      <p:ext uri="{BB962C8B-B14F-4D97-AF65-F5344CB8AC3E}">
        <p14:creationId xmlns:p14="http://schemas.microsoft.com/office/powerpoint/2010/main" val="2512118355"/>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5000" advClick="0" advTm="8000">
        <p15:prstTrans prst="pageCurlDouble"/>
      </p:transition>
    </mc:Choice>
    <mc:Fallback>
      <p:transition spd="slow" advClick="0" advTm="8000">
        <p:fade/>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plein air, nature, ciel, eau&#10;&#10;Description générée automatiquement">
            <a:extLst>
              <a:ext uri="{FF2B5EF4-FFF2-40B4-BE49-F238E27FC236}">
                <a16:creationId xmlns:a16="http://schemas.microsoft.com/office/drawing/2014/main" id="{8281D5AE-FD2B-A51B-D410-C97D71167009}"/>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130483" y="279000"/>
            <a:ext cx="9931034" cy="6300000"/>
          </a:xfrm>
          <a:prstGeom prst="rect">
            <a:avLst/>
          </a:prstGeom>
          <a:ln w="38100" cap="sq">
            <a:solidFill>
              <a:srgbClr val="FFFF00"/>
            </a:solidFill>
            <a:prstDash val="solid"/>
            <a:miter lim="800000"/>
          </a:ln>
          <a:effectLst>
            <a:outerShdw blurRad="50800" dist="38100" dir="2700000" algn="tl" rotWithShape="0">
              <a:srgbClr val="000000">
                <a:alpha val="43000"/>
              </a:srgbClr>
            </a:outerShdw>
          </a:effectLst>
        </p:spPr>
      </p:pic>
      <p:sp>
        <p:nvSpPr>
          <p:cNvPr id="4" name="ZoneTexte 3">
            <a:extLst>
              <a:ext uri="{FF2B5EF4-FFF2-40B4-BE49-F238E27FC236}">
                <a16:creationId xmlns:a16="http://schemas.microsoft.com/office/drawing/2014/main" id="{77BA60DC-0F3C-AF72-6168-011863D4FC73}"/>
              </a:ext>
            </a:extLst>
          </p:cNvPr>
          <p:cNvSpPr txBox="1"/>
          <p:nvPr/>
        </p:nvSpPr>
        <p:spPr>
          <a:xfrm>
            <a:off x="1258733" y="279000"/>
            <a:ext cx="9802784" cy="1200329"/>
          </a:xfrm>
          <a:prstGeom prst="rect">
            <a:avLst/>
          </a:prstGeom>
          <a:noFill/>
        </p:spPr>
        <p:txBody>
          <a:bodyPr wrap="square" rtlCol="0">
            <a:spAutoFit/>
          </a:bodyPr>
          <a:lstStyle/>
          <a:p>
            <a:r>
              <a:rPr lang="fr-FR" sz="2400" b="1">
                <a:solidFill>
                  <a:schemeClr val="bg1"/>
                </a:solidFill>
              </a:rPr>
              <a:t>Paysage de la Dordogne, de gauche à droite : la falaise et le château de Malartrie (XIXème) à Vézac , quelques maisons de La Roque-Gageac . Canoéistes sur la Dordogne.</a:t>
            </a:r>
            <a:endParaRPr lang="fr-FR" sz="2400" b="1" dirty="0">
              <a:solidFill>
                <a:schemeClr val="bg1"/>
              </a:solidFill>
            </a:endParaRPr>
          </a:p>
        </p:txBody>
      </p:sp>
    </p:spTree>
    <p:extLst>
      <p:ext uri="{BB962C8B-B14F-4D97-AF65-F5344CB8AC3E}">
        <p14:creationId xmlns:p14="http://schemas.microsoft.com/office/powerpoint/2010/main" val="1999807973"/>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5000" advClick="0" advTm="8000">
        <p15:prstTrans prst="pageCurlDouble"/>
      </p:transition>
    </mc:Choice>
    <mc:Fallback>
      <p:transition spd="slow" advClick="0" advTm="8000">
        <p:fade/>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plein air, arbre, paysage, montagne&#10;&#10;Description générée automatiquement">
            <a:extLst>
              <a:ext uri="{FF2B5EF4-FFF2-40B4-BE49-F238E27FC236}">
                <a16:creationId xmlns:a16="http://schemas.microsoft.com/office/drawing/2014/main" id="{CC53698E-2992-89DE-5E39-5835614BFF26}"/>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406237" y="857250"/>
            <a:ext cx="9144000" cy="5143500"/>
          </a:xfrm>
          <a:prstGeom prst="rect">
            <a:avLst/>
          </a:prstGeom>
          <a:ln w="38100" cap="sq">
            <a:solidFill>
              <a:srgbClr val="FFFF00"/>
            </a:solidFill>
            <a:prstDash val="solid"/>
            <a:miter lim="800000"/>
          </a:ln>
          <a:effectLst>
            <a:outerShdw blurRad="50800" dist="38100" dir="2700000" algn="tl" rotWithShape="0">
              <a:srgbClr val="000000">
                <a:alpha val="43000"/>
              </a:srgbClr>
            </a:outerShdw>
          </a:effectLst>
        </p:spPr>
      </p:pic>
      <p:sp>
        <p:nvSpPr>
          <p:cNvPr id="4" name="ZoneTexte 3">
            <a:extLst>
              <a:ext uri="{FF2B5EF4-FFF2-40B4-BE49-F238E27FC236}">
                <a16:creationId xmlns:a16="http://schemas.microsoft.com/office/drawing/2014/main" id="{0A33DB1B-941A-4B27-BEB0-31B8F3EF689C}"/>
              </a:ext>
            </a:extLst>
          </p:cNvPr>
          <p:cNvSpPr txBox="1"/>
          <p:nvPr/>
        </p:nvSpPr>
        <p:spPr>
          <a:xfrm>
            <a:off x="3871390" y="6000750"/>
            <a:ext cx="9912927" cy="461665"/>
          </a:xfrm>
          <a:prstGeom prst="rect">
            <a:avLst/>
          </a:prstGeom>
          <a:noFill/>
        </p:spPr>
        <p:txBody>
          <a:bodyPr wrap="square" rtlCol="0">
            <a:spAutoFit/>
          </a:bodyPr>
          <a:lstStyle/>
          <a:p>
            <a:r>
              <a:rPr lang="fr-FR" sz="2400" b="1">
                <a:solidFill>
                  <a:srgbClr val="FFFF00"/>
                </a:solidFill>
              </a:rPr>
              <a:t> Saint-Cyprien en Dordogne</a:t>
            </a:r>
            <a:endParaRPr lang="fr-FR" sz="2400" b="1" dirty="0">
              <a:solidFill>
                <a:srgbClr val="FFFF00"/>
              </a:solidFill>
            </a:endParaRPr>
          </a:p>
        </p:txBody>
      </p:sp>
    </p:spTree>
    <p:extLst>
      <p:ext uri="{BB962C8B-B14F-4D97-AF65-F5344CB8AC3E}">
        <p14:creationId xmlns:p14="http://schemas.microsoft.com/office/powerpoint/2010/main" val="1012731531"/>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5000" advClick="0" advTm="8000">
        <p15:prstTrans prst="pageCurlDouble"/>
      </p:transition>
    </mc:Choice>
    <mc:Fallback>
      <p:transition spd="slow" advClick="0" advTm="8000">
        <p:fade/>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plein air, ciel, plante, arbre&#10;&#10;Description générée automatiquement">
            <a:extLst>
              <a:ext uri="{FF2B5EF4-FFF2-40B4-BE49-F238E27FC236}">
                <a16:creationId xmlns:a16="http://schemas.microsoft.com/office/drawing/2014/main" id="{8612FF45-13D6-E57B-0536-E5AA244E617D}"/>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965134" y="279000"/>
            <a:ext cx="8261731" cy="6300000"/>
          </a:xfrm>
          <a:prstGeom prst="rect">
            <a:avLst/>
          </a:prstGeom>
          <a:ln w="38100" cap="sq">
            <a:solidFill>
              <a:srgbClr val="FFFF00"/>
            </a:solidFill>
            <a:prstDash val="solid"/>
            <a:miter lim="800000"/>
          </a:ln>
          <a:effectLst>
            <a:outerShdw blurRad="50800" dist="38100" dir="2700000" algn="tl" rotWithShape="0">
              <a:srgbClr val="000000">
                <a:alpha val="43000"/>
              </a:srgbClr>
            </a:outerShdw>
          </a:effectLst>
        </p:spPr>
      </p:pic>
      <p:sp>
        <p:nvSpPr>
          <p:cNvPr id="4" name="ZoneTexte 3">
            <a:extLst>
              <a:ext uri="{FF2B5EF4-FFF2-40B4-BE49-F238E27FC236}">
                <a16:creationId xmlns:a16="http://schemas.microsoft.com/office/drawing/2014/main" id="{538B8CFA-3A00-829C-8AB5-BA2AEAB87DB9}"/>
              </a:ext>
            </a:extLst>
          </p:cNvPr>
          <p:cNvSpPr txBox="1"/>
          <p:nvPr/>
        </p:nvSpPr>
        <p:spPr>
          <a:xfrm>
            <a:off x="5260189" y="6172200"/>
            <a:ext cx="6411191" cy="461665"/>
          </a:xfrm>
          <a:prstGeom prst="rect">
            <a:avLst/>
          </a:prstGeom>
          <a:noFill/>
        </p:spPr>
        <p:txBody>
          <a:bodyPr wrap="square" rtlCol="0">
            <a:spAutoFit/>
          </a:bodyPr>
          <a:lstStyle/>
          <a:p>
            <a:r>
              <a:rPr lang="fr-FR" sz="2400" b="1">
                <a:solidFill>
                  <a:srgbClr val="FFFF00"/>
                </a:solidFill>
              </a:rPr>
              <a:t>Périgueux</a:t>
            </a:r>
            <a:endParaRPr lang="fr-FR" sz="2400" b="1" dirty="0">
              <a:solidFill>
                <a:srgbClr val="FFFF00"/>
              </a:solidFill>
            </a:endParaRPr>
          </a:p>
        </p:txBody>
      </p:sp>
    </p:spTree>
    <p:extLst>
      <p:ext uri="{BB962C8B-B14F-4D97-AF65-F5344CB8AC3E}">
        <p14:creationId xmlns:p14="http://schemas.microsoft.com/office/powerpoint/2010/main" val="663107926"/>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5000" advClick="0" advTm="8000">
        <p15:prstTrans prst="pageCurlDouble"/>
      </p:transition>
    </mc:Choice>
    <mc:Fallback>
      <p:transition spd="slow" advClick="0" advTm="8000">
        <p:fade/>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plein air, ciel, nuage, bâtiment&#10;&#10;Description générée automatiquement">
            <a:extLst>
              <a:ext uri="{FF2B5EF4-FFF2-40B4-BE49-F238E27FC236}">
                <a16:creationId xmlns:a16="http://schemas.microsoft.com/office/drawing/2014/main" id="{69B43BFE-57AF-48D4-71C6-09DBDB9EB767}"/>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896000" y="159365"/>
            <a:ext cx="8400000" cy="6300000"/>
          </a:xfrm>
          <a:prstGeom prst="rect">
            <a:avLst/>
          </a:prstGeom>
          <a:ln w="38100" cap="sq">
            <a:solidFill>
              <a:srgbClr val="FFFF00"/>
            </a:solidFill>
            <a:prstDash val="solid"/>
            <a:miter lim="800000"/>
          </a:ln>
          <a:effectLst>
            <a:outerShdw blurRad="50800" dist="38100" dir="2700000" algn="tl" rotWithShape="0">
              <a:srgbClr val="000000">
                <a:alpha val="43000"/>
              </a:srgbClr>
            </a:outerShdw>
          </a:effectLst>
        </p:spPr>
      </p:pic>
      <p:sp>
        <p:nvSpPr>
          <p:cNvPr id="4" name="ZoneTexte 3">
            <a:extLst>
              <a:ext uri="{FF2B5EF4-FFF2-40B4-BE49-F238E27FC236}">
                <a16:creationId xmlns:a16="http://schemas.microsoft.com/office/drawing/2014/main" id="{388CCC2C-0BAD-72EE-DF65-4150AB246B6F}"/>
              </a:ext>
            </a:extLst>
          </p:cNvPr>
          <p:cNvSpPr txBox="1"/>
          <p:nvPr/>
        </p:nvSpPr>
        <p:spPr>
          <a:xfrm>
            <a:off x="4650469" y="6014359"/>
            <a:ext cx="5559136" cy="461665"/>
          </a:xfrm>
          <a:prstGeom prst="rect">
            <a:avLst/>
          </a:prstGeom>
          <a:noFill/>
        </p:spPr>
        <p:txBody>
          <a:bodyPr wrap="square" rtlCol="0">
            <a:spAutoFit/>
          </a:bodyPr>
          <a:lstStyle/>
          <a:p>
            <a:r>
              <a:rPr lang="fr-FR" sz="2400" b="1">
                <a:solidFill>
                  <a:schemeClr val="bg1"/>
                </a:solidFill>
              </a:rPr>
              <a:t>Château de Beynac</a:t>
            </a:r>
            <a:endParaRPr lang="fr-FR" sz="2400" b="1" dirty="0">
              <a:solidFill>
                <a:schemeClr val="bg1"/>
              </a:solidFill>
            </a:endParaRPr>
          </a:p>
        </p:txBody>
      </p:sp>
    </p:spTree>
    <p:extLst>
      <p:ext uri="{BB962C8B-B14F-4D97-AF65-F5344CB8AC3E}">
        <p14:creationId xmlns:p14="http://schemas.microsoft.com/office/powerpoint/2010/main" val="3173152998"/>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5000" advClick="0" advTm="8000">
        <p15:prstTrans prst="pageCurlDouble"/>
      </p:transition>
    </mc:Choice>
    <mc:Fallback>
      <p:transition spd="slow" advClick="0" advTm="8000">
        <p:fade/>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dessin, Dessin d’enfant, peinture, croquis&#10;&#10;Description générée automatiquement">
            <a:extLst>
              <a:ext uri="{FF2B5EF4-FFF2-40B4-BE49-F238E27FC236}">
                <a16:creationId xmlns:a16="http://schemas.microsoft.com/office/drawing/2014/main" id="{A855E2F5-D0A4-A658-6DE2-B7EB2A312220}"/>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2951553" y="279000"/>
            <a:ext cx="6588235" cy="6300000"/>
          </a:xfrm>
          <a:prstGeom prst="rect">
            <a:avLst/>
          </a:prstGeom>
          <a:ln w="38100" cap="sq">
            <a:solidFill>
              <a:srgbClr val="FFFF00"/>
            </a:solidFill>
            <a:prstDash val="solid"/>
            <a:miter lim="800000"/>
          </a:ln>
          <a:effectLst>
            <a:outerShdw blurRad="50800" dist="38100" dir="2700000" algn="tl" rotWithShape="0">
              <a:srgbClr val="000000">
                <a:alpha val="43000"/>
              </a:srgbClr>
            </a:outerShdw>
          </a:effectLst>
        </p:spPr>
      </p:pic>
      <p:sp>
        <p:nvSpPr>
          <p:cNvPr id="4" name="ZoneTexte 3">
            <a:extLst>
              <a:ext uri="{FF2B5EF4-FFF2-40B4-BE49-F238E27FC236}">
                <a16:creationId xmlns:a16="http://schemas.microsoft.com/office/drawing/2014/main" id="{AD7AE2F9-73F7-7BE7-3C3D-399882F23962}"/>
              </a:ext>
            </a:extLst>
          </p:cNvPr>
          <p:cNvSpPr txBox="1"/>
          <p:nvPr/>
        </p:nvSpPr>
        <p:spPr>
          <a:xfrm>
            <a:off x="1376795" y="3737668"/>
            <a:ext cx="2753591" cy="461665"/>
          </a:xfrm>
          <a:prstGeom prst="rect">
            <a:avLst/>
          </a:prstGeom>
          <a:noFill/>
        </p:spPr>
        <p:txBody>
          <a:bodyPr wrap="square" rtlCol="0">
            <a:spAutoFit/>
          </a:bodyPr>
          <a:lstStyle/>
          <a:p>
            <a:r>
              <a:rPr lang="fr-FR" sz="2400" b="1">
                <a:solidFill>
                  <a:srgbClr val="FFFF00"/>
                </a:solidFill>
              </a:rPr>
              <a:t>Lascaux</a:t>
            </a:r>
            <a:endParaRPr lang="fr-FR" sz="2400" b="1" dirty="0">
              <a:solidFill>
                <a:srgbClr val="FFFF00"/>
              </a:solidFill>
            </a:endParaRPr>
          </a:p>
        </p:txBody>
      </p:sp>
    </p:spTree>
    <p:extLst>
      <p:ext uri="{BB962C8B-B14F-4D97-AF65-F5344CB8AC3E}">
        <p14:creationId xmlns:p14="http://schemas.microsoft.com/office/powerpoint/2010/main" val="157840207"/>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5000" advClick="0" advTm="8000">
        <p15:prstTrans prst="pageCurlDouble"/>
      </p:transition>
    </mc:Choice>
    <mc:Fallback>
      <p:transition spd="slow" advClick="0" advTm="8000">
        <p:fade/>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plein air, eau, ciel, arche&#10;&#10;Description générée automatiquement">
            <a:extLst>
              <a:ext uri="{FF2B5EF4-FFF2-40B4-BE49-F238E27FC236}">
                <a16:creationId xmlns:a16="http://schemas.microsoft.com/office/drawing/2014/main" id="{CF320BB3-9FD2-CA9D-5A16-390B5366D3C9}"/>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922998" y="279000"/>
            <a:ext cx="10527350" cy="6300000"/>
          </a:xfrm>
          <a:prstGeom prst="rect">
            <a:avLst/>
          </a:prstGeom>
          <a:ln w="38100" cap="sq">
            <a:solidFill>
              <a:srgbClr val="FFFF00"/>
            </a:solidFill>
            <a:prstDash val="solid"/>
            <a:miter lim="800000"/>
          </a:ln>
          <a:effectLst>
            <a:outerShdw blurRad="50800" dist="38100" dir="2700000" algn="tl" rotWithShape="0">
              <a:srgbClr val="000000">
                <a:alpha val="43000"/>
              </a:srgbClr>
            </a:outerShdw>
          </a:effectLst>
        </p:spPr>
      </p:pic>
      <p:sp>
        <p:nvSpPr>
          <p:cNvPr id="5" name="ZoneTexte 4">
            <a:extLst>
              <a:ext uri="{FF2B5EF4-FFF2-40B4-BE49-F238E27FC236}">
                <a16:creationId xmlns:a16="http://schemas.microsoft.com/office/drawing/2014/main" id="{E5B1E4D5-6EC1-E4ED-0286-D95101822BC2}"/>
              </a:ext>
            </a:extLst>
          </p:cNvPr>
          <p:cNvSpPr txBox="1"/>
          <p:nvPr/>
        </p:nvSpPr>
        <p:spPr>
          <a:xfrm>
            <a:off x="3469608" y="6117335"/>
            <a:ext cx="7595754" cy="461665"/>
          </a:xfrm>
          <a:prstGeom prst="rect">
            <a:avLst/>
          </a:prstGeom>
          <a:noFill/>
        </p:spPr>
        <p:txBody>
          <a:bodyPr wrap="square" rtlCol="0">
            <a:spAutoFit/>
          </a:bodyPr>
          <a:lstStyle/>
          <a:p>
            <a:r>
              <a:rPr lang="fr-FR" sz="2400" b="1">
                <a:solidFill>
                  <a:schemeClr val="bg1"/>
                </a:solidFill>
              </a:rPr>
              <a:t>Descente en canoë sur la Dordogne</a:t>
            </a:r>
            <a:endParaRPr lang="fr-FR" sz="2400" b="1" dirty="0">
              <a:solidFill>
                <a:schemeClr val="bg1"/>
              </a:solidFill>
            </a:endParaRPr>
          </a:p>
        </p:txBody>
      </p:sp>
    </p:spTree>
    <p:extLst>
      <p:ext uri="{BB962C8B-B14F-4D97-AF65-F5344CB8AC3E}">
        <p14:creationId xmlns:p14="http://schemas.microsoft.com/office/powerpoint/2010/main" val="3002975912"/>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5000" advClick="0" advTm="8000">
        <p15:prstTrans prst="pageCurlDouble"/>
      </p:transition>
    </mc:Choice>
    <mc:Fallback>
      <p:transition spd="slow" advClick="0" advTm="8000">
        <p:fade/>
      </p:transition>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plein air, nature, ciel, eau&#10;&#10;Description générée automatiquement">
            <a:extLst>
              <a:ext uri="{FF2B5EF4-FFF2-40B4-BE49-F238E27FC236}">
                <a16:creationId xmlns:a16="http://schemas.microsoft.com/office/drawing/2014/main" id="{DF9030C7-22D6-6DFF-BB4C-AFD537E4BD22}"/>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565669" y="279000"/>
            <a:ext cx="9060662" cy="6300000"/>
          </a:xfrm>
          <a:prstGeom prst="rect">
            <a:avLst/>
          </a:prstGeom>
          <a:ln w="38100" cap="sq">
            <a:solidFill>
              <a:srgbClr val="FFFF00"/>
            </a:solidFill>
            <a:prstDash val="solid"/>
            <a:miter lim="800000"/>
          </a:ln>
          <a:effectLst>
            <a:outerShdw blurRad="50800" dist="38100" dir="2700000" algn="tl" rotWithShape="0">
              <a:srgbClr val="000000">
                <a:alpha val="43000"/>
              </a:srgbClr>
            </a:outerShdw>
          </a:effectLst>
        </p:spPr>
      </p:pic>
      <p:sp>
        <p:nvSpPr>
          <p:cNvPr id="4" name="ZoneTexte 3">
            <a:extLst>
              <a:ext uri="{FF2B5EF4-FFF2-40B4-BE49-F238E27FC236}">
                <a16:creationId xmlns:a16="http://schemas.microsoft.com/office/drawing/2014/main" id="{94B2C633-E18A-4539-D830-7658110923C4}"/>
              </a:ext>
            </a:extLst>
          </p:cNvPr>
          <p:cNvSpPr txBox="1"/>
          <p:nvPr/>
        </p:nvSpPr>
        <p:spPr>
          <a:xfrm>
            <a:off x="4671490" y="6191526"/>
            <a:ext cx="5787736" cy="461665"/>
          </a:xfrm>
          <a:prstGeom prst="rect">
            <a:avLst/>
          </a:prstGeom>
          <a:noFill/>
        </p:spPr>
        <p:txBody>
          <a:bodyPr wrap="square" rtlCol="0">
            <a:spAutoFit/>
          </a:bodyPr>
          <a:lstStyle/>
          <a:p>
            <a:r>
              <a:rPr lang="fr-FR" sz="2400" b="1">
                <a:solidFill>
                  <a:schemeClr val="bg1"/>
                </a:solidFill>
              </a:rPr>
              <a:t>La Roque Gageac</a:t>
            </a:r>
            <a:endParaRPr lang="fr-FR" sz="2400" b="1" dirty="0">
              <a:solidFill>
                <a:schemeClr val="bg1"/>
              </a:solidFill>
            </a:endParaRPr>
          </a:p>
        </p:txBody>
      </p:sp>
    </p:spTree>
    <p:extLst>
      <p:ext uri="{BB962C8B-B14F-4D97-AF65-F5344CB8AC3E}">
        <p14:creationId xmlns:p14="http://schemas.microsoft.com/office/powerpoint/2010/main" val="1038216025"/>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5000" advClick="0" advTm="8000">
        <p15:prstTrans prst="pageCurlDouble"/>
      </p:transition>
    </mc:Choice>
    <mc:Fallback>
      <p:transition spd="slow" advClick="0" advTm="8000">
        <p:fade/>
      </p:transition>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plein air, nuage, bâtiment, ciel&#10;&#10;Description générée automatiquement">
            <a:extLst>
              <a:ext uri="{FF2B5EF4-FFF2-40B4-BE49-F238E27FC236}">
                <a16:creationId xmlns:a16="http://schemas.microsoft.com/office/drawing/2014/main" id="{040792C7-8ED6-73B3-97D0-521C3A2195AB}"/>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363606" y="279000"/>
            <a:ext cx="9464788" cy="6300000"/>
          </a:xfrm>
          <a:prstGeom prst="rect">
            <a:avLst/>
          </a:prstGeom>
          <a:ln w="38100" cap="sq">
            <a:solidFill>
              <a:srgbClr val="FFFF00"/>
            </a:solidFill>
            <a:prstDash val="solid"/>
            <a:miter lim="800000"/>
          </a:ln>
          <a:effectLst>
            <a:outerShdw blurRad="50800" dist="38100" dir="2700000" algn="tl" rotWithShape="0">
              <a:srgbClr val="000000">
                <a:alpha val="43000"/>
              </a:srgbClr>
            </a:outerShdw>
          </a:effectLst>
        </p:spPr>
      </p:pic>
      <p:sp>
        <p:nvSpPr>
          <p:cNvPr id="4" name="ZoneTexte 3">
            <a:extLst>
              <a:ext uri="{FF2B5EF4-FFF2-40B4-BE49-F238E27FC236}">
                <a16:creationId xmlns:a16="http://schemas.microsoft.com/office/drawing/2014/main" id="{8A498E36-6BFE-3C32-35DF-6EE662685960}"/>
              </a:ext>
            </a:extLst>
          </p:cNvPr>
          <p:cNvSpPr txBox="1"/>
          <p:nvPr/>
        </p:nvSpPr>
        <p:spPr>
          <a:xfrm>
            <a:off x="4783879" y="6232948"/>
            <a:ext cx="5891646" cy="461665"/>
          </a:xfrm>
          <a:prstGeom prst="rect">
            <a:avLst/>
          </a:prstGeom>
          <a:noFill/>
        </p:spPr>
        <p:txBody>
          <a:bodyPr wrap="square" rtlCol="0">
            <a:spAutoFit/>
          </a:bodyPr>
          <a:lstStyle/>
          <a:p>
            <a:r>
              <a:rPr lang="fr-FR" sz="2400" b="1"/>
              <a:t>Cabanes du Breuil</a:t>
            </a:r>
            <a:endParaRPr lang="fr-FR" sz="2400" b="1" dirty="0"/>
          </a:p>
        </p:txBody>
      </p:sp>
    </p:spTree>
    <p:extLst>
      <p:ext uri="{BB962C8B-B14F-4D97-AF65-F5344CB8AC3E}">
        <p14:creationId xmlns:p14="http://schemas.microsoft.com/office/powerpoint/2010/main" val="2176776631"/>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5000" advClick="0" advTm="8000">
        <p15:prstTrans prst="pageCurlDouble"/>
      </p:transition>
    </mc:Choice>
    <mc:Fallback>
      <p:transition spd="slow" advClick="0" advTm="8000">
        <p:fade/>
      </p:transition>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plein air, arbre, plante, eau&#10;&#10;Description générée automatiquement">
            <a:extLst>
              <a:ext uri="{FF2B5EF4-FFF2-40B4-BE49-F238E27FC236}">
                <a16:creationId xmlns:a16="http://schemas.microsoft.com/office/drawing/2014/main" id="{500B9602-D3B0-1763-FBE0-4CA23D22F72E}"/>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949977" y="279000"/>
            <a:ext cx="8292043" cy="6300000"/>
          </a:xfrm>
          <a:prstGeom prst="rect">
            <a:avLst/>
          </a:prstGeom>
          <a:ln w="38100" cap="sq">
            <a:solidFill>
              <a:srgbClr val="FFFF00"/>
            </a:solidFill>
            <a:prstDash val="solid"/>
            <a:miter lim="800000"/>
          </a:ln>
          <a:effectLst>
            <a:outerShdw blurRad="50800" dist="38100" dir="2700000" algn="tl" rotWithShape="0">
              <a:srgbClr val="000000">
                <a:alpha val="43000"/>
              </a:srgbClr>
            </a:outerShdw>
          </a:effectLst>
        </p:spPr>
      </p:pic>
      <p:sp>
        <p:nvSpPr>
          <p:cNvPr id="4" name="ZoneTexte 3">
            <a:extLst>
              <a:ext uri="{FF2B5EF4-FFF2-40B4-BE49-F238E27FC236}">
                <a16:creationId xmlns:a16="http://schemas.microsoft.com/office/drawing/2014/main" id="{8815526E-A7CF-E34D-9ADC-4D8E080FFFFA}"/>
              </a:ext>
            </a:extLst>
          </p:cNvPr>
          <p:cNvSpPr txBox="1"/>
          <p:nvPr/>
        </p:nvSpPr>
        <p:spPr>
          <a:xfrm>
            <a:off x="3124198" y="6117335"/>
            <a:ext cx="5943600" cy="461665"/>
          </a:xfrm>
          <a:prstGeom prst="rect">
            <a:avLst/>
          </a:prstGeom>
          <a:noFill/>
        </p:spPr>
        <p:txBody>
          <a:bodyPr wrap="square" rtlCol="0">
            <a:spAutoFit/>
          </a:bodyPr>
          <a:lstStyle/>
          <a:p>
            <a:r>
              <a:rPr lang="fr-FR" sz="2400" b="1" dirty="0">
                <a:solidFill>
                  <a:schemeClr val="bg1"/>
                </a:solidFill>
              </a:rPr>
              <a:t>Beaulieu-sur-Dordogne Limousin France </a:t>
            </a:r>
          </a:p>
        </p:txBody>
      </p:sp>
    </p:spTree>
    <p:extLst>
      <p:ext uri="{BB962C8B-B14F-4D97-AF65-F5344CB8AC3E}">
        <p14:creationId xmlns:p14="http://schemas.microsoft.com/office/powerpoint/2010/main" val="3775666584"/>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5000" advClick="0" advTm="8000">
        <p15:prstTrans prst="pageCurlDouble"/>
      </p:transition>
    </mc:Choice>
    <mc:Fallback>
      <p:transition spd="slow" advClick="0" advTm="8000">
        <p:fade/>
      </p:transition>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plein air, arbre, plante, herbe&#10;&#10;Description générée automatiquement">
            <a:extLst>
              <a:ext uri="{FF2B5EF4-FFF2-40B4-BE49-F238E27FC236}">
                <a16:creationId xmlns:a16="http://schemas.microsoft.com/office/drawing/2014/main" id="{29354CF7-CCAD-1BA1-41F3-F2C90C9D6713}"/>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591621" y="369000"/>
            <a:ext cx="9183605" cy="6120000"/>
          </a:xfrm>
          <a:prstGeom prst="rect">
            <a:avLst/>
          </a:prstGeom>
          <a:ln w="38100" cap="sq">
            <a:solidFill>
              <a:srgbClr val="FFFF00"/>
            </a:solidFill>
            <a:prstDash val="solid"/>
            <a:miter lim="800000"/>
          </a:ln>
          <a:effectLst>
            <a:outerShdw blurRad="50800" dist="38100" dir="2700000" algn="tl" rotWithShape="0">
              <a:srgbClr val="000000">
                <a:alpha val="43000"/>
              </a:srgbClr>
            </a:outerShdw>
          </a:effectLst>
        </p:spPr>
      </p:pic>
      <p:sp>
        <p:nvSpPr>
          <p:cNvPr id="4" name="ZoneTexte 3">
            <a:extLst>
              <a:ext uri="{FF2B5EF4-FFF2-40B4-BE49-F238E27FC236}">
                <a16:creationId xmlns:a16="http://schemas.microsoft.com/office/drawing/2014/main" id="{B2C11687-2F52-468D-0020-88225FA9CC84}"/>
              </a:ext>
            </a:extLst>
          </p:cNvPr>
          <p:cNvSpPr txBox="1"/>
          <p:nvPr/>
        </p:nvSpPr>
        <p:spPr>
          <a:xfrm>
            <a:off x="2841953" y="6027335"/>
            <a:ext cx="7876162" cy="461665"/>
          </a:xfrm>
          <a:prstGeom prst="rect">
            <a:avLst/>
          </a:prstGeom>
          <a:noFill/>
        </p:spPr>
        <p:txBody>
          <a:bodyPr wrap="square" rtlCol="0">
            <a:spAutoFit/>
          </a:bodyPr>
          <a:lstStyle/>
          <a:p>
            <a:r>
              <a:rPr lang="fr-FR" sz="2400" b="1">
                <a:solidFill>
                  <a:schemeClr val="bg1"/>
                </a:solidFill>
              </a:rPr>
              <a:t>Un des bras de la Dordogne traversant le village.</a:t>
            </a:r>
            <a:endParaRPr lang="fr-FR" sz="2400" b="1" dirty="0">
              <a:solidFill>
                <a:schemeClr val="bg1"/>
              </a:solidFill>
            </a:endParaRPr>
          </a:p>
        </p:txBody>
      </p:sp>
    </p:spTree>
    <p:extLst>
      <p:ext uri="{BB962C8B-B14F-4D97-AF65-F5344CB8AC3E}">
        <p14:creationId xmlns:p14="http://schemas.microsoft.com/office/powerpoint/2010/main" val="673359497"/>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5000" advClick="0" advTm="8000">
        <p15:prstTrans prst="pageCurlDouble"/>
      </p:transition>
    </mc:Choice>
    <mc:Fallback>
      <p:transition spd="slow" advClick="0" advTm="8000">
        <p:fade/>
      </p:transition>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plein air, ciel, arbre, nuage&#10;&#10;Description générée automatiquement">
            <a:extLst>
              <a:ext uri="{FF2B5EF4-FFF2-40B4-BE49-F238E27FC236}">
                <a16:creationId xmlns:a16="http://schemas.microsoft.com/office/drawing/2014/main" id="{D1625C65-883B-8225-3E22-6655DA31ADE8}"/>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524000" y="287528"/>
            <a:ext cx="9144000" cy="6282944"/>
          </a:xfrm>
          <a:prstGeom prst="rect">
            <a:avLst/>
          </a:prstGeom>
          <a:ln w="38100" cap="sq">
            <a:solidFill>
              <a:srgbClr val="FFFF00"/>
            </a:solidFill>
            <a:prstDash val="solid"/>
            <a:miter lim="800000"/>
          </a:ln>
          <a:effectLst>
            <a:outerShdw blurRad="50800" dist="38100" dir="2700000" algn="tl" rotWithShape="0">
              <a:srgbClr val="000000">
                <a:alpha val="43000"/>
              </a:srgbClr>
            </a:outerShdw>
          </a:effectLst>
        </p:spPr>
      </p:pic>
      <p:sp>
        <p:nvSpPr>
          <p:cNvPr id="4" name="ZoneTexte 3">
            <a:extLst>
              <a:ext uri="{FF2B5EF4-FFF2-40B4-BE49-F238E27FC236}">
                <a16:creationId xmlns:a16="http://schemas.microsoft.com/office/drawing/2014/main" id="{13102B1A-8AB9-5FC2-86C1-46BCEA2C4254}"/>
              </a:ext>
            </a:extLst>
          </p:cNvPr>
          <p:cNvSpPr txBox="1"/>
          <p:nvPr/>
        </p:nvSpPr>
        <p:spPr>
          <a:xfrm>
            <a:off x="2785957" y="5739475"/>
            <a:ext cx="7024254" cy="830997"/>
          </a:xfrm>
          <a:prstGeom prst="rect">
            <a:avLst/>
          </a:prstGeom>
          <a:noFill/>
        </p:spPr>
        <p:txBody>
          <a:bodyPr wrap="square" rtlCol="0">
            <a:spAutoFit/>
          </a:bodyPr>
          <a:lstStyle/>
          <a:p>
            <a:r>
              <a:rPr lang="fr-FR" sz="2400" b="1"/>
              <a:t>Chapelle des Pénitents (à gauche) et village de Beaulieu-sur-Dordogne au bord de la Dordogne.</a:t>
            </a:r>
            <a:endParaRPr lang="fr-FR" sz="2400" b="1" dirty="0"/>
          </a:p>
        </p:txBody>
      </p:sp>
    </p:spTree>
    <p:extLst>
      <p:ext uri="{BB962C8B-B14F-4D97-AF65-F5344CB8AC3E}">
        <p14:creationId xmlns:p14="http://schemas.microsoft.com/office/powerpoint/2010/main" val="2041538795"/>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5000" advClick="0" advTm="8000">
        <p15:prstTrans prst="pageCurlDouble"/>
      </p:transition>
    </mc:Choice>
    <mc:Fallback>
      <p:transition spd="slow" advClick="0" advTm="8000">
        <p:fade/>
      </p:transition>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nuage, plein air, ciel, plante&#10;&#10;Description générée automatiquement">
            <a:extLst>
              <a:ext uri="{FF2B5EF4-FFF2-40B4-BE49-F238E27FC236}">
                <a16:creationId xmlns:a16="http://schemas.microsoft.com/office/drawing/2014/main" id="{AC29D1B8-CF50-AABE-0105-7FDBCB2896B8}"/>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3932394" y="189000"/>
            <a:ext cx="4327212" cy="6480000"/>
          </a:xfrm>
          <a:prstGeom prst="rect">
            <a:avLst/>
          </a:prstGeom>
          <a:ln w="38100" cap="sq">
            <a:solidFill>
              <a:srgbClr val="FFFF00"/>
            </a:solidFill>
            <a:prstDash val="solid"/>
            <a:miter lim="800000"/>
          </a:ln>
          <a:effectLst>
            <a:outerShdw blurRad="50800" dist="38100" dir="2700000" algn="tl" rotWithShape="0">
              <a:srgbClr val="000000">
                <a:alpha val="43000"/>
              </a:srgbClr>
            </a:outerShdw>
          </a:effectLst>
        </p:spPr>
      </p:pic>
      <p:sp>
        <p:nvSpPr>
          <p:cNvPr id="4" name="ZoneTexte 3">
            <a:extLst>
              <a:ext uri="{FF2B5EF4-FFF2-40B4-BE49-F238E27FC236}">
                <a16:creationId xmlns:a16="http://schemas.microsoft.com/office/drawing/2014/main" id="{7CD85F27-0781-C34C-43B0-74900C1F354C}"/>
              </a:ext>
            </a:extLst>
          </p:cNvPr>
          <p:cNvSpPr txBox="1"/>
          <p:nvPr/>
        </p:nvSpPr>
        <p:spPr>
          <a:xfrm>
            <a:off x="467591" y="4008263"/>
            <a:ext cx="3293918" cy="1200329"/>
          </a:xfrm>
          <a:prstGeom prst="rect">
            <a:avLst/>
          </a:prstGeom>
          <a:noFill/>
        </p:spPr>
        <p:txBody>
          <a:bodyPr wrap="square" rtlCol="0">
            <a:spAutoFit/>
          </a:bodyPr>
          <a:lstStyle/>
          <a:p>
            <a:r>
              <a:rPr lang="fr-FR" sz="2400" b="1">
                <a:solidFill>
                  <a:srgbClr val="FFFF00"/>
                </a:solidFill>
              </a:rPr>
              <a:t>Maison devant le portail occidental de l'église Saint-Pierre.</a:t>
            </a:r>
            <a:endParaRPr lang="fr-FR" sz="2400" b="1" dirty="0">
              <a:solidFill>
                <a:srgbClr val="FFFF00"/>
              </a:solidFill>
            </a:endParaRPr>
          </a:p>
        </p:txBody>
      </p:sp>
    </p:spTree>
    <p:extLst>
      <p:ext uri="{BB962C8B-B14F-4D97-AF65-F5344CB8AC3E}">
        <p14:creationId xmlns:p14="http://schemas.microsoft.com/office/powerpoint/2010/main" val="2430499640"/>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5000" advClick="0" advTm="8000">
        <p15:prstTrans prst="pageCurlDouble"/>
      </p:transition>
    </mc:Choice>
    <mc:Fallback>
      <p:transition spd="slow" advClick="0" advTm="8000">
        <p:fade/>
      </p:transition>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nourriture, rouge, plein air, baie&#10;&#10;Description générée automatiquement">
            <a:extLst>
              <a:ext uri="{FF2B5EF4-FFF2-40B4-BE49-F238E27FC236}">
                <a16:creationId xmlns:a16="http://schemas.microsoft.com/office/drawing/2014/main" id="{4A2EC35F-9DFB-2079-BE0A-B40F517DB2F8}"/>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336000" y="1150117"/>
            <a:ext cx="11520000" cy="4386005"/>
          </a:xfrm>
          <a:prstGeom prst="rect">
            <a:avLst/>
          </a:prstGeom>
          <a:ln w="38100" cap="sq">
            <a:solidFill>
              <a:srgbClr val="FFFF00"/>
            </a:solidFill>
            <a:prstDash val="solid"/>
            <a:miter lim="800000"/>
          </a:ln>
          <a:effectLst>
            <a:outerShdw blurRad="50800" dist="38100" dir="2700000" algn="tl" rotWithShape="0">
              <a:srgbClr val="000000">
                <a:alpha val="43000"/>
              </a:srgbClr>
            </a:outerShdw>
          </a:effectLst>
        </p:spPr>
      </p:pic>
      <p:sp>
        <p:nvSpPr>
          <p:cNvPr id="4" name="ZoneTexte 3">
            <a:extLst>
              <a:ext uri="{FF2B5EF4-FFF2-40B4-BE49-F238E27FC236}">
                <a16:creationId xmlns:a16="http://schemas.microsoft.com/office/drawing/2014/main" id="{9C12F116-E5B2-BEC2-8CB7-9F438F5A5471}"/>
              </a:ext>
            </a:extLst>
          </p:cNvPr>
          <p:cNvSpPr txBox="1"/>
          <p:nvPr/>
        </p:nvSpPr>
        <p:spPr>
          <a:xfrm>
            <a:off x="1357028" y="5536122"/>
            <a:ext cx="10834972" cy="461665"/>
          </a:xfrm>
          <a:prstGeom prst="rect">
            <a:avLst/>
          </a:prstGeom>
          <a:noFill/>
        </p:spPr>
        <p:txBody>
          <a:bodyPr wrap="square" rtlCol="0">
            <a:spAutoFit/>
          </a:bodyPr>
          <a:lstStyle/>
          <a:p>
            <a:r>
              <a:rPr lang="fr-FR" sz="2400" b="1">
                <a:solidFill>
                  <a:srgbClr val="FFFF00"/>
                </a:solidFill>
              </a:rPr>
              <a:t>Tarte aux fraises de 8 m de diamètre lors de la fête annuelle de la fraise.</a:t>
            </a:r>
            <a:endParaRPr lang="fr-FR" sz="2400" b="1" dirty="0">
              <a:solidFill>
                <a:srgbClr val="FFFF00"/>
              </a:solidFill>
            </a:endParaRPr>
          </a:p>
        </p:txBody>
      </p:sp>
    </p:spTree>
    <p:extLst>
      <p:ext uri="{BB962C8B-B14F-4D97-AF65-F5344CB8AC3E}">
        <p14:creationId xmlns:p14="http://schemas.microsoft.com/office/powerpoint/2010/main" val="2509218072"/>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5000" advClick="0" advTm="8000">
        <p15:prstTrans prst="pageCurlDouble"/>
      </p:transition>
    </mc:Choice>
    <mc:Fallback>
      <p:transition spd="slow" advClick="0" advTm="8000">
        <p:fade/>
      </p:transition>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oneTexte 1">
            <a:extLst>
              <a:ext uri="{FF2B5EF4-FFF2-40B4-BE49-F238E27FC236}">
                <a16:creationId xmlns:a16="http://schemas.microsoft.com/office/drawing/2014/main" id="{F9A4A9A5-2450-9FE9-55AC-D592BCDB9935}"/>
              </a:ext>
            </a:extLst>
          </p:cNvPr>
          <p:cNvSpPr txBox="1"/>
          <p:nvPr/>
        </p:nvSpPr>
        <p:spPr>
          <a:xfrm>
            <a:off x="2583275" y="1199493"/>
            <a:ext cx="11762509" cy="584775"/>
          </a:xfrm>
          <a:prstGeom prst="rect">
            <a:avLst/>
          </a:prstGeom>
          <a:noFill/>
        </p:spPr>
        <p:txBody>
          <a:bodyPr wrap="square" rtlCol="0">
            <a:spAutoFit/>
          </a:bodyPr>
          <a:lstStyle/>
          <a:p>
            <a:r>
              <a:rPr lang="fr-FR" sz="3200" b="1" dirty="0">
                <a:solidFill>
                  <a:srgbClr val="FFFF00"/>
                </a:solidFill>
              </a:rPr>
              <a:t>Lorient Vous A Présenté La Dordogne </a:t>
            </a:r>
          </a:p>
        </p:txBody>
      </p:sp>
      <p:sp>
        <p:nvSpPr>
          <p:cNvPr id="3" name="ZoneTexte 2">
            <a:extLst>
              <a:ext uri="{FF2B5EF4-FFF2-40B4-BE49-F238E27FC236}">
                <a16:creationId xmlns:a16="http://schemas.microsoft.com/office/drawing/2014/main" id="{79A3EAE6-AC94-8C6D-BD5A-666311588CF3}"/>
              </a:ext>
            </a:extLst>
          </p:cNvPr>
          <p:cNvSpPr txBox="1"/>
          <p:nvPr/>
        </p:nvSpPr>
        <p:spPr>
          <a:xfrm>
            <a:off x="3453204" y="2119264"/>
            <a:ext cx="8390965" cy="584775"/>
          </a:xfrm>
          <a:prstGeom prst="rect">
            <a:avLst/>
          </a:prstGeom>
          <a:noFill/>
        </p:spPr>
        <p:txBody>
          <a:bodyPr wrap="square" rtlCol="0">
            <a:spAutoFit/>
          </a:bodyPr>
          <a:lstStyle/>
          <a:p>
            <a:r>
              <a:rPr lang="fr-FR" sz="3200" b="1" dirty="0">
                <a:solidFill>
                  <a:srgbClr val="FFFF00"/>
                </a:solidFill>
              </a:rPr>
              <a:t>Les Images Et Le Son Du Net</a:t>
            </a:r>
          </a:p>
        </p:txBody>
      </p:sp>
      <p:sp>
        <p:nvSpPr>
          <p:cNvPr id="4" name="ZoneTexte 3">
            <a:extLst>
              <a:ext uri="{FF2B5EF4-FFF2-40B4-BE49-F238E27FC236}">
                <a16:creationId xmlns:a16="http://schemas.microsoft.com/office/drawing/2014/main" id="{5DEA86D1-078E-4462-2C84-37B3727E4937}"/>
              </a:ext>
            </a:extLst>
          </p:cNvPr>
          <p:cNvSpPr txBox="1"/>
          <p:nvPr/>
        </p:nvSpPr>
        <p:spPr>
          <a:xfrm>
            <a:off x="4249271" y="3039035"/>
            <a:ext cx="6239435" cy="584775"/>
          </a:xfrm>
          <a:prstGeom prst="rect">
            <a:avLst/>
          </a:prstGeom>
          <a:noFill/>
        </p:spPr>
        <p:txBody>
          <a:bodyPr wrap="square" rtlCol="0">
            <a:spAutoFit/>
          </a:bodyPr>
          <a:lstStyle/>
          <a:p>
            <a:r>
              <a:rPr lang="fr-FR" sz="3200" b="1" dirty="0">
                <a:solidFill>
                  <a:srgbClr val="FFFF00"/>
                </a:solidFill>
              </a:rPr>
              <a:t>Merci de Votre Visite</a:t>
            </a:r>
          </a:p>
        </p:txBody>
      </p:sp>
      <p:sp>
        <p:nvSpPr>
          <p:cNvPr id="5" name="ZoneTexte 4">
            <a:extLst>
              <a:ext uri="{FF2B5EF4-FFF2-40B4-BE49-F238E27FC236}">
                <a16:creationId xmlns:a16="http://schemas.microsoft.com/office/drawing/2014/main" id="{0B201B7C-5898-3E1C-B88A-7B1DEB85E6B8}"/>
              </a:ext>
            </a:extLst>
          </p:cNvPr>
          <p:cNvSpPr txBox="1"/>
          <p:nvPr/>
        </p:nvSpPr>
        <p:spPr>
          <a:xfrm>
            <a:off x="5443369" y="3861574"/>
            <a:ext cx="5292763" cy="584775"/>
          </a:xfrm>
          <a:prstGeom prst="rect">
            <a:avLst/>
          </a:prstGeom>
          <a:noFill/>
        </p:spPr>
        <p:txBody>
          <a:bodyPr wrap="square" rtlCol="0">
            <a:spAutoFit/>
          </a:bodyPr>
          <a:lstStyle/>
          <a:p>
            <a:r>
              <a:rPr lang="fr-FR" sz="3200" b="1" dirty="0">
                <a:solidFill>
                  <a:srgbClr val="FFFF00"/>
                </a:solidFill>
              </a:rPr>
              <a:t>Daniel</a:t>
            </a:r>
          </a:p>
        </p:txBody>
      </p:sp>
    </p:spTree>
    <p:extLst>
      <p:ext uri="{BB962C8B-B14F-4D97-AF65-F5344CB8AC3E}">
        <p14:creationId xmlns:p14="http://schemas.microsoft.com/office/powerpoint/2010/main" val="3069556081"/>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5000" advClick="0" advTm="8000">
        <p15:prstTrans prst="pageCurlDouble"/>
      </p:transition>
    </mc:Choice>
    <mc:Fallback>
      <p:transition spd="slow" advClick="0" advTm="8000">
        <p:fade/>
      </p:transition>
    </mc:Fallback>
  </mc:AlternateContent>
</p:sld>
</file>

<file path=ppt/theme/theme1.xml><?xml version="1.0" encoding="utf-8"?>
<a:theme xmlns:a="http://schemas.openxmlformats.org/drawingml/2006/main" name="Thème Offic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ppt/theme/theme2.xml><?xml version="1.0" encoding="utf-8"?>
<a:theme xmlns:a="http://schemas.openxmlformats.org/drawingml/2006/main" name="Thème Offic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docProps/app.xml><?xml version="1.0" encoding="utf-8"?>
<Properties xmlns="http://schemas.openxmlformats.org/officeDocument/2006/extended-properties" xmlns:vt="http://schemas.openxmlformats.org/officeDocument/2006/docPropsVTypes">
  <TotalTime>72</TotalTime>
  <Words>352</Words>
  <Application>Microsoft Office PowerPoint</Application>
  <PresentationFormat>Grand écran</PresentationFormat>
  <Paragraphs>35</Paragraphs>
  <Slides>30</Slides>
  <Notes>1</Notes>
  <HiddenSlides>0</HiddenSlides>
  <MMClips>0</MMClips>
  <ScaleCrop>false</ScaleCrop>
  <HeadingPairs>
    <vt:vector size="6" baseType="variant">
      <vt:variant>
        <vt:lpstr>Polices utilisées</vt:lpstr>
      </vt:variant>
      <vt:variant>
        <vt:i4>3</vt:i4>
      </vt:variant>
      <vt:variant>
        <vt:lpstr>Thème</vt:lpstr>
      </vt:variant>
      <vt:variant>
        <vt:i4>1</vt:i4>
      </vt:variant>
      <vt:variant>
        <vt:lpstr>Titres des diapositives</vt:lpstr>
      </vt:variant>
      <vt:variant>
        <vt:i4>30</vt:i4>
      </vt:variant>
    </vt:vector>
  </HeadingPairs>
  <TitlesOfParts>
    <vt:vector size="34" baseType="lpstr">
      <vt:lpstr>Aptos</vt:lpstr>
      <vt:lpstr>Aptos Display</vt:lpstr>
      <vt:lpstr>Arial</vt:lpstr>
      <vt:lpstr>Thème Office</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Daniel Moulac</dc:creator>
  <cp:lastModifiedBy>Daniel Moulac</cp:lastModifiedBy>
  <cp:revision>3</cp:revision>
  <dcterms:created xsi:type="dcterms:W3CDTF">2024-10-05T03:29:53Z</dcterms:created>
  <dcterms:modified xsi:type="dcterms:W3CDTF">2024-10-05T04:47:09Z</dcterms:modified>
</cp:coreProperties>
</file>