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4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2" r:id="rId22"/>
    <p:sldId id="261" r:id="rId23"/>
    <p:sldId id="260" r:id="rId24"/>
    <p:sldId id="259" r:id="rId25"/>
    <p:sldId id="258" r:id="rId26"/>
    <p:sldId id="257" r:id="rId27"/>
    <p:sldId id="282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7" autoAdjust="0"/>
    <p:restoredTop sz="94660"/>
  </p:normalViewPr>
  <p:slideViewPr>
    <p:cSldViewPr snapToGrid="0">
      <p:cViewPr varScale="1">
        <p:scale>
          <a:sx n="89" d="100"/>
          <a:sy n="89" d="100"/>
        </p:scale>
        <p:origin x="10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DE899-FE12-AB0E-3E2D-815F697431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A329D4-8C0C-FFF0-DC6C-19DCE6F12C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1EBCBA-CDCF-D0A3-9D09-9ADE4EEE1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88910D-3CB2-A3A6-A24F-288ECF70B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171285-88CE-0F89-A9B3-A1C7C91FE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80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743CF-ADC8-9D87-BBE5-5B8F6624F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0F6057-EA4C-B2CD-E617-D9BEB14D3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A3E79D-C3E4-573C-C6D4-F6F269FDA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62B86A-E13A-96B1-DC8D-1DED6B646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7EA737-F9BF-82B5-2CD5-CB20E81BD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566525-2A8F-B41F-2D3C-09DA53519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7E8C6D-496E-BFAF-D192-C548204CC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30C21D-637D-596A-DBD3-A3E726909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BABA97-7F85-D9C3-C348-E165E377A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245968-2AE7-67B0-63F0-0D6A379BB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22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8D30F-9BC9-A0B2-76E8-0C87AA884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EF9EB3-434A-13B5-C6C7-FFE63B9843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6282C0-0B20-A379-B66C-8122423BE3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70551A-F429-EA6F-33FB-FCF2F9CFE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5EE077-47BF-4602-AFEA-7750BA663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71E011-7059-5C16-6252-57EB2A63E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9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94446-B3C9-F0C0-1FFF-F365DC67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5D2D64-F9E4-334D-29C5-E001EFF8E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6F33109-D3D6-8EB2-CE25-7184D637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D63AFB1-B0EF-79CC-36BE-611E29F9C3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17DF680-518C-8608-26FE-5D51D1DEA0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67D7AE-1DDB-FB81-BAAE-E1F80B573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A185E47-6463-731F-13CC-EB3C7179F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63E5C3B-B973-1F40-ADC9-3EC1C470D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21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F8BFF-9F50-5862-1195-C93CB0F0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2A3A9CC-4729-1C77-4778-B6B97929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9E83477-1F52-9822-A313-838FE9E2B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D3A59AF-B2AA-F31F-B581-EEA5BA68A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75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F23727B-5C8A-A115-D685-47FC32BDB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676B9C-9E60-D910-62B2-63EB6717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BA16D9-4E25-8A2E-284E-E9A145DFA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22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C6DCF-9156-A5E5-C3D7-49888DDB1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6286B3-9764-ECF9-685E-22D1611EC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1EDB71-1E4C-1654-7D60-207E51E58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947722-65DC-947C-90FE-E4131C74F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281075-8096-AD47-C4F2-38A91732D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53D8B5-4F85-8F7B-4076-60205373E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5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50580B-D4D8-9D30-4EF0-602C3CBB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C186766-6A31-D07E-896F-1821C440B7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7A731D-AFA1-7BEA-2FB7-FABBEC019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3D2497-1D23-11BC-DBD0-EDE8B14E5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3A866C-FA2A-48D8-608B-93B3F61C2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988226-FCB5-F5CD-B593-8AAECFC82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58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E9EEFE-15EE-B245-6A6D-12ADE1DA6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D8B9F9-7352-E9C5-1657-6890141ED8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76E3C3-32B4-8C47-BF95-C9F516008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5B22D2-E685-5F36-2462-E518844EB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D99BDB-332A-D883-C879-2764DEDD8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38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232C449-5B1F-C45C-2DF4-E65C00B07A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D10324-8211-CAA3-12D6-906C83240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5BF0C9-6F9D-B316-470B-116E9404D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6ACD08-15ED-9910-764C-DF80030BD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B7E27F-C449-D0A8-E677-865190476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34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85380D-5EBC-ED03-9CF8-6FC071FCA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BCF31F-53E6-2A07-74CB-656F5726A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F90EBB-5849-C680-3749-DA17605D84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9F3223-7135-48D6-88EC-1667B79D0436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DA698C-7B3A-0AC7-4F71-4953C06AF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0EC023-45E7-7456-9E34-4B9185F7C1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143B8D-942A-482E-9656-B58BED562A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645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aison&#10;&#10;Description générée automatiquement">
            <a:extLst>
              <a:ext uri="{FF2B5EF4-FFF2-40B4-BE49-F238E27FC236}">
                <a16:creationId xmlns:a16="http://schemas.microsoft.com/office/drawing/2014/main" id="{8E934E36-2720-C887-5061-E5F444B6C2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C03DC-6810-A347-38C8-EE6005BB5311}"/>
              </a:ext>
            </a:extLst>
          </p:cNvPr>
          <p:cNvSpPr txBox="1"/>
          <p:nvPr/>
        </p:nvSpPr>
        <p:spPr>
          <a:xfrm>
            <a:off x="2722616" y="5748003"/>
            <a:ext cx="7573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Beaucaire vue du </a:t>
            </a:r>
            <a:r>
              <a:rPr lang="fr-FR" sz="2400" b="1" dirty="0" err="1">
                <a:solidFill>
                  <a:schemeClr val="bg1"/>
                </a:solidFill>
              </a:rPr>
              <a:t>chateau</a:t>
            </a:r>
            <a:r>
              <a:rPr lang="fr-FR" sz="2400" b="1" dirty="0">
                <a:solidFill>
                  <a:schemeClr val="bg1"/>
                </a:solidFill>
              </a:rPr>
              <a:t> du Roi René à Tarascon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3DE60CE-36BA-CDC1-C87B-651066C25BF1}"/>
              </a:ext>
            </a:extLst>
          </p:cNvPr>
          <p:cNvSpPr txBox="1"/>
          <p:nvPr/>
        </p:nvSpPr>
        <p:spPr>
          <a:xfrm>
            <a:off x="3524061" y="-1904803"/>
            <a:ext cx="62286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Commune De Beaucaire -Gard</a:t>
            </a:r>
          </a:p>
        </p:txBody>
      </p:sp>
    </p:spTree>
    <p:extLst>
      <p:ext uri="{BB962C8B-B14F-4D97-AF65-F5344CB8AC3E}">
        <p14:creationId xmlns:p14="http://schemas.microsoft.com/office/powerpoint/2010/main" val="162735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Richard Clayderman - Lettre à Ma Mère (Official Video).wav"/>
          </p:stSnd>
        </p:sndAc>
      </p:transition>
    </mc:Choice>
    <mc:Fallback>
      <p:transition spd="slow" advClick="0" advTm="8000">
        <p:fade/>
        <p:sndAc>
          <p:stSnd loop="1">
            <p:snd r:embed="rId2" name="Richard Clayderman - Lettre à Ma Mèr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49B62CE-3E1B-F050-9101-5423A4CEE41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Beaucaire ( </a:t>
            </a:r>
            <a:r>
              <a:rPr lang="fr-FR" sz="2800" b="1" dirty="0" err="1"/>
              <a:t>Bèucaire</a:t>
            </a:r>
            <a:r>
              <a:rPr lang="fr-FR" sz="2800" b="1" dirty="0"/>
              <a:t> en occitan provençal ) est une commune française située dans le sud-est du département du Gard, en région Occitanie.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Exposée à un climat méditerranéen, elle est drainée par le Rhône, le canal d'irrigation du Bas-Rhône Languedoc, le canal du Rhône à Sète, le canal d'irrigation de Remoulins à Tarascon, la dérivation de </a:t>
            </a:r>
            <a:r>
              <a:rPr lang="fr-FR" sz="2800" b="1" dirty="0" err="1"/>
              <a:t>Vallabregues</a:t>
            </a:r>
            <a:r>
              <a:rPr lang="fr-FR" sz="2800" b="1" dirty="0"/>
              <a:t> et par divers autres petits cours d'eau. La commune possède un patrimoine naturel remarquable : deux sites Natura 2000 (les « costières nîmoises » et « le Rhône aval ») et sept zones naturelles d'intérêt écologique, faunistique et floristique.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Beaucaire est une commune urbaine qui compte 15 680 habitants en 2021. Elle est ville-centre de l'agglomération de Beaucaire et fait partie de l'aire d'attraction de Beaucaire. Ses habitants sont appelés les Beaucairois ou Beaucairoises.</a:t>
            </a:r>
          </a:p>
        </p:txBody>
      </p:sp>
    </p:spTree>
    <p:extLst>
      <p:ext uri="{BB962C8B-B14F-4D97-AF65-F5344CB8AC3E}">
        <p14:creationId xmlns:p14="http://schemas.microsoft.com/office/powerpoint/2010/main" val="143551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F65B38C1-32F1-912C-90E6-A8D3BC714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1307" y="279000"/>
            <a:ext cx="947501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9330B1-765F-0D2E-3EE9-834A04AE2B19}"/>
              </a:ext>
            </a:extLst>
          </p:cNvPr>
          <p:cNvSpPr txBox="1"/>
          <p:nvPr/>
        </p:nvSpPr>
        <p:spPr>
          <a:xfrm>
            <a:off x="3361509" y="3793269"/>
            <a:ext cx="88304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du canal du Rhône à Sète, à Beaucaire.</a:t>
            </a:r>
          </a:p>
        </p:txBody>
      </p:sp>
    </p:spTree>
    <p:extLst>
      <p:ext uri="{BB962C8B-B14F-4D97-AF65-F5344CB8AC3E}">
        <p14:creationId xmlns:p14="http://schemas.microsoft.com/office/powerpoint/2010/main" val="25718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26CABB3E-DBCC-B320-ABF3-980597C91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864" y="187987"/>
            <a:ext cx="4860000" cy="6482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26C1EE-10F8-F72E-69ED-BDB306F81A36}"/>
              </a:ext>
            </a:extLst>
          </p:cNvPr>
          <p:cNvSpPr txBox="1"/>
          <p:nvPr/>
        </p:nvSpPr>
        <p:spPr>
          <a:xfrm>
            <a:off x="8345863" y="953589"/>
            <a:ext cx="3685027" cy="3046988"/>
          </a:xfrm>
          <a:prstGeom prst="rect">
            <a:avLst/>
          </a:prstGeom>
          <a:pattFill prst="pct90">
            <a:fgClr>
              <a:srgbClr val="0070C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Rue de l'Hôtel de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68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8C316BF5-2ED4-D46B-2E63-C014F8D57D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374" y="189000"/>
            <a:ext cx="3759252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1C969B-35EA-6FAC-9B89-951427498D40}"/>
              </a:ext>
            </a:extLst>
          </p:cNvPr>
          <p:cNvSpPr txBox="1"/>
          <p:nvPr/>
        </p:nvSpPr>
        <p:spPr>
          <a:xfrm>
            <a:off x="731521" y="352697"/>
            <a:ext cx="3383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Rue de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426480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ruelle&#10;&#10;Description générée automatiquement">
            <a:extLst>
              <a:ext uri="{FF2B5EF4-FFF2-40B4-BE49-F238E27FC236}">
                <a16:creationId xmlns:a16="http://schemas.microsoft.com/office/drawing/2014/main" id="{17A4A5D4-610A-B180-9227-8C677DD8E4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124" y="189000"/>
            <a:ext cx="749775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C6D4B-DE6A-F7A5-FB9E-D3746A9E1BFF}"/>
              </a:ext>
            </a:extLst>
          </p:cNvPr>
          <p:cNvSpPr txBox="1"/>
          <p:nvPr/>
        </p:nvSpPr>
        <p:spPr>
          <a:xfrm>
            <a:off x="9784895" y="355003"/>
            <a:ext cx="23344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Rue dans le centre de Beaucaire.</a:t>
            </a:r>
          </a:p>
        </p:txBody>
      </p:sp>
    </p:spTree>
    <p:extLst>
      <p:ext uri="{BB962C8B-B14F-4D97-AF65-F5344CB8AC3E}">
        <p14:creationId xmlns:p14="http://schemas.microsoft.com/office/powerpoint/2010/main" val="3644080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avé, ruelle&#10;&#10;Description générée automatiquement">
            <a:extLst>
              <a:ext uri="{FF2B5EF4-FFF2-40B4-BE49-F238E27FC236}">
                <a16:creationId xmlns:a16="http://schemas.microsoft.com/office/drawing/2014/main" id="{8CB7C0B6-4D2F-DBDB-5C92-E75301796D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491" y="189000"/>
            <a:ext cx="536646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36E61-CEAC-E3CF-637E-294728766A02}"/>
              </a:ext>
            </a:extLst>
          </p:cNvPr>
          <p:cNvSpPr txBox="1"/>
          <p:nvPr/>
        </p:nvSpPr>
        <p:spPr>
          <a:xfrm>
            <a:off x="914400" y="1054250"/>
            <a:ext cx="29368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Rue dans le centre de Beaucaire.</a:t>
            </a:r>
          </a:p>
        </p:txBody>
      </p:sp>
    </p:spTree>
    <p:extLst>
      <p:ext uri="{BB962C8B-B14F-4D97-AF65-F5344CB8AC3E}">
        <p14:creationId xmlns:p14="http://schemas.microsoft.com/office/powerpoint/2010/main" val="305289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route&#10;&#10;Description générée automatiquement">
            <a:extLst>
              <a:ext uri="{FF2B5EF4-FFF2-40B4-BE49-F238E27FC236}">
                <a16:creationId xmlns:a16="http://schemas.microsoft.com/office/drawing/2014/main" id="{9E872581-F2DF-47E8-DBA4-E22F86EC21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4466" y="189000"/>
            <a:ext cx="5225806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3F8563-0956-B0B2-807A-330A5C094A8D}"/>
              </a:ext>
            </a:extLst>
          </p:cNvPr>
          <p:cNvSpPr txBox="1"/>
          <p:nvPr/>
        </p:nvSpPr>
        <p:spPr>
          <a:xfrm>
            <a:off x="8610272" y="2967335"/>
            <a:ext cx="3313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de la République.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2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mégalithe&#10;&#10;Description générée automatiquement">
            <a:extLst>
              <a:ext uri="{FF2B5EF4-FFF2-40B4-BE49-F238E27FC236}">
                <a16:creationId xmlns:a16="http://schemas.microsoft.com/office/drawing/2014/main" id="{B3455918-DE0E-772A-248F-14A6BC615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136" y="189000"/>
            <a:ext cx="863231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DFC79B-F754-BB62-3F18-BB9F7A540D2E}"/>
              </a:ext>
            </a:extLst>
          </p:cNvPr>
          <p:cNvSpPr txBox="1"/>
          <p:nvPr/>
        </p:nvSpPr>
        <p:spPr>
          <a:xfrm>
            <a:off x="2621280" y="3991344"/>
            <a:ext cx="9448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quatre Colonnes de César à l'ouest de Beaucaire.</a:t>
            </a:r>
          </a:p>
        </p:txBody>
      </p:sp>
    </p:spTree>
    <p:extLst>
      <p:ext uri="{BB962C8B-B14F-4D97-AF65-F5344CB8AC3E}">
        <p14:creationId xmlns:p14="http://schemas.microsoft.com/office/powerpoint/2010/main" val="420405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500B70F-5637-5268-32A3-E3A0983CA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6924" y="279000"/>
            <a:ext cx="947501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575439-D3DF-BF02-5B2D-FAB17CC88BEB}"/>
              </a:ext>
            </a:extLst>
          </p:cNvPr>
          <p:cNvSpPr txBox="1"/>
          <p:nvPr/>
        </p:nvSpPr>
        <p:spPr>
          <a:xfrm>
            <a:off x="3033657" y="4031544"/>
            <a:ext cx="69279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Beaucaire, vu depuis le nord.</a:t>
            </a:r>
          </a:p>
        </p:txBody>
      </p:sp>
    </p:spTree>
    <p:extLst>
      <p:ext uri="{BB962C8B-B14F-4D97-AF65-F5344CB8AC3E}">
        <p14:creationId xmlns:p14="http://schemas.microsoft.com/office/powerpoint/2010/main" val="337650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rue&#10;&#10;Description générée automatiquement">
            <a:extLst>
              <a:ext uri="{FF2B5EF4-FFF2-40B4-BE49-F238E27FC236}">
                <a16:creationId xmlns:a16="http://schemas.microsoft.com/office/drawing/2014/main" id="{42B564BB-0F89-BD56-F1FB-7FE38E767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490" y="279000"/>
            <a:ext cx="947501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C1DCD2-8F75-0B00-3C87-9501F98E128C}"/>
              </a:ext>
            </a:extLst>
          </p:cNvPr>
          <p:cNvSpPr txBox="1"/>
          <p:nvPr/>
        </p:nvSpPr>
        <p:spPr>
          <a:xfrm>
            <a:off x="2953253" y="3901344"/>
            <a:ext cx="74120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Lâcher de taureau dans les rues de Beaucaire.</a:t>
            </a:r>
          </a:p>
        </p:txBody>
      </p:sp>
    </p:spTree>
    <p:extLst>
      <p:ext uri="{BB962C8B-B14F-4D97-AF65-F5344CB8AC3E}">
        <p14:creationId xmlns:p14="http://schemas.microsoft.com/office/powerpoint/2010/main" val="4210967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, boisson alcoolisée, nourriture, vaisselle&#10;&#10;Description générée automatiquement">
            <a:extLst>
              <a:ext uri="{FF2B5EF4-FFF2-40B4-BE49-F238E27FC236}">
                <a16:creationId xmlns:a16="http://schemas.microsoft.com/office/drawing/2014/main" id="{ED4B4E70-0BBE-041A-459C-9568CAC418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295" y="189000"/>
            <a:ext cx="485848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72FB33-E835-3D28-DCA9-52F0AC786916}"/>
              </a:ext>
            </a:extLst>
          </p:cNvPr>
          <p:cNvSpPr txBox="1"/>
          <p:nvPr/>
        </p:nvSpPr>
        <p:spPr>
          <a:xfrm>
            <a:off x="478302" y="942535"/>
            <a:ext cx="35142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Bière blanche de Beaucaire, au riz de Camargue.</a:t>
            </a:r>
          </a:p>
        </p:txBody>
      </p:sp>
    </p:spTree>
    <p:extLst>
      <p:ext uri="{BB962C8B-B14F-4D97-AF65-F5344CB8AC3E}">
        <p14:creationId xmlns:p14="http://schemas.microsoft.com/office/powerpoint/2010/main" val="237540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plein air&#10;&#10;Description générée automatiquement">
            <a:extLst>
              <a:ext uri="{FF2B5EF4-FFF2-40B4-BE49-F238E27FC236}">
                <a16:creationId xmlns:a16="http://schemas.microsoft.com/office/drawing/2014/main" id="{B8768891-C0FA-20CF-ED04-1799EB9489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350" y="189000"/>
            <a:ext cx="4872182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ECDEEF-CE6A-524D-A285-C70BBD27FEB0}"/>
              </a:ext>
            </a:extLst>
          </p:cNvPr>
          <p:cNvSpPr txBox="1"/>
          <p:nvPr/>
        </p:nvSpPr>
        <p:spPr>
          <a:xfrm>
            <a:off x="8563087" y="-411480"/>
            <a:ext cx="27109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b="1" dirty="0"/>
          </a:p>
          <a:p>
            <a:endParaRPr lang="fr-FR" sz="3200" b="1" dirty="0"/>
          </a:p>
          <a:p>
            <a:endParaRPr lang="fr-FR" sz="3200" b="1" dirty="0"/>
          </a:p>
          <a:p>
            <a:endParaRPr lang="fr-FR" sz="3200" b="1" dirty="0"/>
          </a:p>
          <a:p>
            <a:endParaRPr lang="fr-FR" sz="3200" b="1" dirty="0"/>
          </a:p>
          <a:p>
            <a:endParaRPr lang="fr-FR" sz="3200" b="1" dirty="0"/>
          </a:p>
          <a:p>
            <a:r>
              <a:rPr lang="fr-FR" sz="3200" b="1" dirty="0"/>
              <a:t>Hôtel des </a:t>
            </a:r>
            <a:r>
              <a:rPr lang="fr-FR" sz="3200" b="1" dirty="0" err="1"/>
              <a:t>Margailliers</a:t>
            </a:r>
            <a:r>
              <a:rPr lang="fr-FR" sz="3200" b="1" dirty="0"/>
              <a:t> - détail de la porte et de ses atlantes.</a:t>
            </a:r>
          </a:p>
        </p:txBody>
      </p:sp>
    </p:spTree>
    <p:extLst>
      <p:ext uri="{BB962C8B-B14F-4D97-AF65-F5344CB8AC3E}">
        <p14:creationId xmlns:p14="http://schemas.microsoft.com/office/powerpoint/2010/main" val="418216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ol&#10;&#10;Description générée automatiquement">
            <a:extLst>
              <a:ext uri="{FF2B5EF4-FFF2-40B4-BE49-F238E27FC236}">
                <a16:creationId xmlns:a16="http://schemas.microsoft.com/office/drawing/2014/main" id="{B4C3055E-DB4F-41DE-947B-7E29EFC935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6102" y="189000"/>
            <a:ext cx="5311474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BEBD47-8393-47AB-E61B-37B558BAC565}"/>
              </a:ext>
            </a:extLst>
          </p:cNvPr>
          <p:cNvSpPr txBox="1"/>
          <p:nvPr/>
        </p:nvSpPr>
        <p:spPr>
          <a:xfrm>
            <a:off x="1215614" y="804134"/>
            <a:ext cx="30594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160400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chitecture, plein air&#10;&#10;Description générée automatiquement">
            <a:extLst>
              <a:ext uri="{FF2B5EF4-FFF2-40B4-BE49-F238E27FC236}">
                <a16:creationId xmlns:a16="http://schemas.microsoft.com/office/drawing/2014/main" id="{95902076-292E-40D2-A40E-4C96E3DCDD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854" y="0"/>
            <a:ext cx="567798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6BCF41A-90BE-9548-F475-815DD79FF119}"/>
              </a:ext>
            </a:extLst>
          </p:cNvPr>
          <p:cNvSpPr txBox="1"/>
          <p:nvPr/>
        </p:nvSpPr>
        <p:spPr>
          <a:xfrm>
            <a:off x="8704837" y="701553"/>
            <a:ext cx="31842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Détail de la façade de l'Hôtel de ville de Beaucaire.</a:t>
            </a:r>
          </a:p>
        </p:txBody>
      </p:sp>
    </p:spTree>
    <p:extLst>
      <p:ext uri="{BB962C8B-B14F-4D97-AF65-F5344CB8AC3E}">
        <p14:creationId xmlns:p14="http://schemas.microsoft.com/office/powerpoint/2010/main" val="359967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06601020-A317-630B-D64D-8606C9E26F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45" y="189000"/>
            <a:ext cx="5257607" cy="648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3B8CAC-E7F9-8DDB-6C2B-9BB24CC6986F}"/>
              </a:ext>
            </a:extLst>
          </p:cNvPr>
          <p:cNvSpPr txBox="1"/>
          <p:nvPr/>
        </p:nvSpPr>
        <p:spPr>
          <a:xfrm>
            <a:off x="311971" y="516367"/>
            <a:ext cx="30986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Beaucaire vu depuis la digue de la Banquette.</a:t>
            </a:r>
          </a:p>
        </p:txBody>
      </p:sp>
    </p:spTree>
    <p:extLst>
      <p:ext uri="{BB962C8B-B14F-4D97-AF65-F5344CB8AC3E}">
        <p14:creationId xmlns:p14="http://schemas.microsoft.com/office/powerpoint/2010/main" val="250590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Porte de maison&#10;&#10;Description générée automatiquement">
            <a:extLst>
              <a:ext uri="{FF2B5EF4-FFF2-40B4-BE49-F238E27FC236}">
                <a16:creationId xmlns:a16="http://schemas.microsoft.com/office/drawing/2014/main" id="{4978335C-FAB7-751C-B473-9E5508E40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221" y="189000"/>
            <a:ext cx="501839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792877-9909-0559-0467-4BA707413432}"/>
              </a:ext>
            </a:extLst>
          </p:cNvPr>
          <p:cNvSpPr txBox="1"/>
          <p:nvPr/>
        </p:nvSpPr>
        <p:spPr>
          <a:xfrm>
            <a:off x="8512614" y="570155"/>
            <a:ext cx="33348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de </a:t>
            </a:r>
            <a:r>
              <a:rPr lang="fr-FR" sz="2400" b="1" dirty="0" err="1">
                <a:solidFill>
                  <a:srgbClr val="FFFF00"/>
                </a:solidFill>
              </a:rPr>
              <a:t>Roys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Ledignan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230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voiture&#10;&#10;Description générée automatiquement">
            <a:extLst>
              <a:ext uri="{FF2B5EF4-FFF2-40B4-BE49-F238E27FC236}">
                <a16:creationId xmlns:a16="http://schemas.microsoft.com/office/drawing/2014/main" id="{87785BBE-9896-6407-30D6-41D3031CD1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4091" y="189000"/>
            <a:ext cx="421806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5430A-F29E-E704-C3C3-26BCF0BCFE0F}"/>
              </a:ext>
            </a:extLst>
          </p:cNvPr>
          <p:cNvSpPr txBox="1"/>
          <p:nvPr/>
        </p:nvSpPr>
        <p:spPr>
          <a:xfrm>
            <a:off x="1032734" y="441063"/>
            <a:ext cx="338865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Hôtel de </a:t>
            </a:r>
            <a:r>
              <a:rPr lang="fr-FR" sz="2800" b="1" dirty="0" err="1">
                <a:solidFill>
                  <a:srgbClr val="FFFF00"/>
                </a:solidFill>
              </a:rPr>
              <a:t>Linage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459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FE658C6E-DFC3-ADF1-4E28-F18D6634A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371" y="189000"/>
            <a:ext cx="5491522" cy="648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827457-18C8-E48B-E70E-0484F1A791D9}"/>
              </a:ext>
            </a:extLst>
          </p:cNvPr>
          <p:cNvSpPr txBox="1"/>
          <p:nvPr/>
        </p:nvSpPr>
        <p:spPr>
          <a:xfrm>
            <a:off x="8756893" y="2268119"/>
            <a:ext cx="32380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Pagode ou chinoiserie de l'Hôtel de </a:t>
            </a:r>
            <a:r>
              <a:rPr lang="fr-FR" sz="2400" b="1" dirty="0" err="1">
                <a:solidFill>
                  <a:srgbClr val="FFFF00"/>
                </a:solidFill>
              </a:rPr>
              <a:t>Clausonnette</a:t>
            </a:r>
            <a:r>
              <a:rPr lang="fr-FR" sz="2400" b="1" dirty="0">
                <a:solidFill>
                  <a:srgbClr val="FFFF00"/>
                </a:solidFill>
              </a:rPr>
              <a:t> vue depuis le parc du château de Beaucaire.</a:t>
            </a:r>
          </a:p>
        </p:txBody>
      </p:sp>
    </p:spTree>
    <p:extLst>
      <p:ext uri="{BB962C8B-B14F-4D97-AF65-F5344CB8AC3E}">
        <p14:creationId xmlns:p14="http://schemas.microsoft.com/office/powerpoint/2010/main" val="197026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16F5D6E6-73F9-D6D2-552D-7CA0F18AA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9650" y="189000"/>
            <a:ext cx="668229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C7B0C-9F1E-EE3C-C3ED-811B64966DDB}"/>
              </a:ext>
            </a:extLst>
          </p:cNvPr>
          <p:cNvSpPr txBox="1"/>
          <p:nvPr/>
        </p:nvSpPr>
        <p:spPr>
          <a:xfrm>
            <a:off x="677732" y="987014"/>
            <a:ext cx="28722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Donjon du château de Beaucaire</a:t>
            </a:r>
          </a:p>
        </p:txBody>
      </p:sp>
    </p:spTree>
    <p:extLst>
      <p:ext uri="{BB962C8B-B14F-4D97-AF65-F5344CB8AC3E}">
        <p14:creationId xmlns:p14="http://schemas.microsoft.com/office/powerpoint/2010/main" val="237083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5062ADA9-299C-964E-7996-3BC644DE2B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7326" y="189000"/>
            <a:ext cx="485848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CF34C9-BEA1-4EA9-2020-56FC94A08363}"/>
              </a:ext>
            </a:extLst>
          </p:cNvPr>
          <p:cNvSpPr txBox="1"/>
          <p:nvPr/>
        </p:nvSpPr>
        <p:spPr>
          <a:xfrm>
            <a:off x="8243686" y="978945"/>
            <a:ext cx="36004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Collégiale Notre-Dame-des-Pommiers.</a:t>
            </a:r>
          </a:p>
        </p:txBody>
      </p:sp>
    </p:spTree>
    <p:extLst>
      <p:ext uri="{BB962C8B-B14F-4D97-AF65-F5344CB8AC3E}">
        <p14:creationId xmlns:p14="http://schemas.microsoft.com/office/powerpoint/2010/main" val="73490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Description générée automatiquement">
            <a:extLst>
              <a:ext uri="{FF2B5EF4-FFF2-40B4-BE49-F238E27FC236}">
                <a16:creationId xmlns:a16="http://schemas.microsoft.com/office/drawing/2014/main" id="{8F81206E-8332-CB14-A53E-826FBAC9FA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057" y="189000"/>
            <a:ext cx="5204817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6C8B99-2B8E-761D-5829-495FCAE91442}"/>
              </a:ext>
            </a:extLst>
          </p:cNvPr>
          <p:cNvSpPr txBox="1"/>
          <p:nvPr/>
        </p:nvSpPr>
        <p:spPr>
          <a:xfrm>
            <a:off x="656217" y="613185"/>
            <a:ext cx="30082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Église Saint-Paul.</a:t>
            </a:r>
          </a:p>
        </p:txBody>
      </p:sp>
    </p:spTree>
    <p:extLst>
      <p:ext uri="{BB962C8B-B14F-4D97-AF65-F5344CB8AC3E}">
        <p14:creationId xmlns:p14="http://schemas.microsoft.com/office/powerpoint/2010/main" val="394026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plein air, architecture&#10;&#10;Description générée automatiquement">
            <a:extLst>
              <a:ext uri="{FF2B5EF4-FFF2-40B4-BE49-F238E27FC236}">
                <a16:creationId xmlns:a16="http://schemas.microsoft.com/office/drawing/2014/main" id="{84A2952C-0355-667C-BB50-EB5FB808F3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0"/>
            <a:ext cx="5141893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6F8B8B-A1FD-5019-E942-02FF6B906929}"/>
              </a:ext>
            </a:extLst>
          </p:cNvPr>
          <p:cNvSpPr txBox="1"/>
          <p:nvPr/>
        </p:nvSpPr>
        <p:spPr>
          <a:xfrm>
            <a:off x="8537855" y="849854"/>
            <a:ext cx="27254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Saint-Paul de Beaucaire. Portail rue de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394459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D2A93A-F5B7-43D2-A919-7CE8530FD6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0" y="187987"/>
            <a:ext cx="4860000" cy="6482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A06240-2972-05DB-0162-E4EBEB18F34B}"/>
              </a:ext>
            </a:extLst>
          </p:cNvPr>
          <p:cNvSpPr txBox="1"/>
          <p:nvPr/>
        </p:nvSpPr>
        <p:spPr>
          <a:xfrm>
            <a:off x="321002" y="2644169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Saint-Louis dans l'enceinte du château de Beaucaire.</a:t>
            </a:r>
          </a:p>
        </p:txBody>
      </p:sp>
    </p:spTree>
    <p:extLst>
      <p:ext uri="{BB962C8B-B14F-4D97-AF65-F5344CB8AC3E}">
        <p14:creationId xmlns:p14="http://schemas.microsoft.com/office/powerpoint/2010/main" val="58724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5A74B61D-1D94-2BDA-B5F9-FB95815E03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296" y="189000"/>
            <a:ext cx="4858479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B659D-DB2F-A159-1F92-388B533DAED0}"/>
              </a:ext>
            </a:extLst>
          </p:cNvPr>
          <p:cNvSpPr txBox="1"/>
          <p:nvPr/>
        </p:nvSpPr>
        <p:spPr>
          <a:xfrm>
            <a:off x="8372775" y="839096"/>
            <a:ext cx="3560781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Portail de la chapelle Saint-Pierre-des-Rives de Beaucaire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5118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1ABAB9EE-FBDF-170F-C28C-19A537FC0D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000" y="212490"/>
            <a:ext cx="6156000" cy="64330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242A91-79F9-8AF0-4730-B6FA6587F0B5}"/>
              </a:ext>
            </a:extLst>
          </p:cNvPr>
          <p:cNvSpPr txBox="1"/>
          <p:nvPr/>
        </p:nvSpPr>
        <p:spPr>
          <a:xfrm>
            <a:off x="753036" y="556709"/>
            <a:ext cx="28996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Chapelle Saint-Louis dans l'enceinte du château de Beaucaire.</a:t>
            </a:r>
          </a:p>
        </p:txBody>
      </p:sp>
    </p:spTree>
    <p:extLst>
      <p:ext uri="{BB962C8B-B14F-4D97-AF65-F5344CB8AC3E}">
        <p14:creationId xmlns:p14="http://schemas.microsoft.com/office/powerpoint/2010/main" val="336692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Description générée automatiquement">
            <a:extLst>
              <a:ext uri="{FF2B5EF4-FFF2-40B4-BE49-F238E27FC236}">
                <a16:creationId xmlns:a16="http://schemas.microsoft.com/office/drawing/2014/main" id="{EDB17D1C-CE78-568A-BCF7-3B4C33143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658" y="189000"/>
            <a:ext cx="447668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26B0B2-0558-DAEE-DC7B-0C3253F0F2E7}"/>
              </a:ext>
            </a:extLst>
          </p:cNvPr>
          <p:cNvSpPr txBox="1"/>
          <p:nvPr/>
        </p:nvSpPr>
        <p:spPr>
          <a:xfrm>
            <a:off x="8334341" y="3119718"/>
            <a:ext cx="3552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Clocher roman de la chapelle Saint-Louis.</a:t>
            </a:r>
          </a:p>
        </p:txBody>
      </p:sp>
    </p:spTree>
    <p:extLst>
      <p:ext uri="{BB962C8B-B14F-4D97-AF65-F5344CB8AC3E}">
        <p14:creationId xmlns:p14="http://schemas.microsoft.com/office/powerpoint/2010/main" val="36028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A7236B7A-CC85-D5EC-FE75-37F8AE797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775" y="189000"/>
            <a:ext cx="569045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5C86AE-6BC4-4B8C-7DB3-DE8BDF100909}"/>
              </a:ext>
            </a:extLst>
          </p:cNvPr>
          <p:cNvSpPr txBox="1"/>
          <p:nvPr/>
        </p:nvSpPr>
        <p:spPr>
          <a:xfrm>
            <a:off x="677732" y="545952"/>
            <a:ext cx="31216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Notre-Dame-des-Pommiers.</a:t>
            </a:r>
          </a:p>
        </p:txBody>
      </p:sp>
    </p:spTree>
    <p:extLst>
      <p:ext uri="{BB962C8B-B14F-4D97-AF65-F5344CB8AC3E}">
        <p14:creationId xmlns:p14="http://schemas.microsoft.com/office/powerpoint/2010/main" val="323696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F0BF316-A5DB-CD32-843B-0FBC6511DD6C}"/>
              </a:ext>
            </a:extLst>
          </p:cNvPr>
          <p:cNvSpPr txBox="1"/>
          <p:nvPr/>
        </p:nvSpPr>
        <p:spPr>
          <a:xfrm>
            <a:off x="527125" y="753036"/>
            <a:ext cx="11880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Beaucaire –Le Gard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70BC5E3-31AF-A6B9-2390-813D2C0BC00E}"/>
              </a:ext>
            </a:extLst>
          </p:cNvPr>
          <p:cNvSpPr txBox="1"/>
          <p:nvPr/>
        </p:nvSpPr>
        <p:spPr>
          <a:xfrm>
            <a:off x="3345366" y="1745662"/>
            <a:ext cx="9746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5C5BAD-6A55-054A-A5E4-8F7BC58A2DAF}"/>
              </a:ext>
            </a:extLst>
          </p:cNvPr>
          <p:cNvSpPr txBox="1"/>
          <p:nvPr/>
        </p:nvSpPr>
        <p:spPr>
          <a:xfrm>
            <a:off x="4181707" y="2738288"/>
            <a:ext cx="719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820C18-BC38-E6AE-FA35-914C26DD20D2}"/>
              </a:ext>
            </a:extLst>
          </p:cNvPr>
          <p:cNvSpPr txBox="1"/>
          <p:nvPr/>
        </p:nvSpPr>
        <p:spPr>
          <a:xfrm>
            <a:off x="5419493" y="3730914"/>
            <a:ext cx="4438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8321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391</Words>
  <Application>Microsoft Office PowerPoint</Application>
  <PresentationFormat>Grand écran</PresentationFormat>
  <Paragraphs>179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2024-09-30T12:09:13Z</dcterms:created>
  <dcterms:modified xsi:type="dcterms:W3CDTF">2024-10-02T04:38:37Z</dcterms:modified>
</cp:coreProperties>
</file>