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0"/>
  </p:notesMasterIdLst>
  <p:sldIdLst>
    <p:sldId id="284" r:id="rId2"/>
    <p:sldId id="257" r:id="rId3"/>
    <p:sldId id="256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96" r:id="rId27"/>
    <p:sldId id="281" r:id="rId28"/>
    <p:sldId id="288" r:id="rId29"/>
  </p:sldIdLst>
  <p:sldSz cx="6119813" cy="3444875"/>
  <p:notesSz cx="6858000" cy="9144000"/>
  <p:embeddedFontLst>
    <p:embeddedFont>
      <p:font typeface="Algerian" panose="04020705040A02060702" pitchFamily="82" charset="0"/>
      <p:regular r:id="rId31"/>
    </p:embeddedFont>
    <p:embeddedFont>
      <p:font typeface="Amazone BT" panose="020B0604020202020204"/>
      <p:regular r:id="rId32"/>
    </p:embeddedFont>
    <p:embeddedFont>
      <p:font typeface="Andy" panose="020B0604020202020204" charset="0"/>
      <p:bold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Harrington" panose="04040505050A02020702" pitchFamily="82" charset="0"/>
      <p:regular r:id="rId38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1030" kern="1200">
        <a:solidFill>
          <a:schemeClr val="tx1"/>
        </a:solidFill>
        <a:latin typeface="Arial" charset="0"/>
        <a:ea typeface="+mn-ea"/>
        <a:cs typeface="Arial" charset="0"/>
      </a:defRPr>
    </a:lvl1pPr>
    <a:lvl2pPr marL="183908" algn="l" rtl="0" fontAlgn="base">
      <a:spcBef>
        <a:spcPct val="0"/>
      </a:spcBef>
      <a:spcAft>
        <a:spcPct val="0"/>
      </a:spcAft>
      <a:defRPr sz="1030" kern="1200">
        <a:solidFill>
          <a:schemeClr val="tx1"/>
        </a:solidFill>
        <a:latin typeface="Arial" charset="0"/>
        <a:ea typeface="+mn-ea"/>
        <a:cs typeface="Arial" charset="0"/>
      </a:defRPr>
    </a:lvl2pPr>
    <a:lvl3pPr marL="367815" algn="l" rtl="0" fontAlgn="base">
      <a:spcBef>
        <a:spcPct val="0"/>
      </a:spcBef>
      <a:spcAft>
        <a:spcPct val="0"/>
      </a:spcAft>
      <a:defRPr sz="1030" kern="1200">
        <a:solidFill>
          <a:schemeClr val="tx1"/>
        </a:solidFill>
        <a:latin typeface="Arial" charset="0"/>
        <a:ea typeface="+mn-ea"/>
        <a:cs typeface="Arial" charset="0"/>
      </a:defRPr>
    </a:lvl3pPr>
    <a:lvl4pPr marL="551723" algn="l" rtl="0" fontAlgn="base">
      <a:spcBef>
        <a:spcPct val="0"/>
      </a:spcBef>
      <a:spcAft>
        <a:spcPct val="0"/>
      </a:spcAft>
      <a:defRPr sz="1030" kern="1200">
        <a:solidFill>
          <a:schemeClr val="tx1"/>
        </a:solidFill>
        <a:latin typeface="Arial" charset="0"/>
        <a:ea typeface="+mn-ea"/>
        <a:cs typeface="Arial" charset="0"/>
      </a:defRPr>
    </a:lvl4pPr>
    <a:lvl5pPr marL="735631" algn="l" rtl="0" fontAlgn="base">
      <a:spcBef>
        <a:spcPct val="0"/>
      </a:spcBef>
      <a:spcAft>
        <a:spcPct val="0"/>
      </a:spcAft>
      <a:defRPr sz="1030" kern="1200">
        <a:solidFill>
          <a:schemeClr val="tx1"/>
        </a:solidFill>
        <a:latin typeface="Arial" charset="0"/>
        <a:ea typeface="+mn-ea"/>
        <a:cs typeface="Arial" charset="0"/>
      </a:defRPr>
    </a:lvl5pPr>
    <a:lvl6pPr marL="919539" algn="l" defTabSz="367815" rtl="0" eaLnBrk="1" latinLnBrk="0" hangingPunct="1">
      <a:defRPr sz="1030" kern="1200">
        <a:solidFill>
          <a:schemeClr val="tx1"/>
        </a:solidFill>
        <a:latin typeface="Arial" charset="0"/>
        <a:ea typeface="+mn-ea"/>
        <a:cs typeface="Arial" charset="0"/>
      </a:defRPr>
    </a:lvl6pPr>
    <a:lvl7pPr marL="1103446" algn="l" defTabSz="367815" rtl="0" eaLnBrk="1" latinLnBrk="0" hangingPunct="1">
      <a:defRPr sz="1030" kern="1200">
        <a:solidFill>
          <a:schemeClr val="tx1"/>
        </a:solidFill>
        <a:latin typeface="Arial" charset="0"/>
        <a:ea typeface="+mn-ea"/>
        <a:cs typeface="Arial" charset="0"/>
      </a:defRPr>
    </a:lvl7pPr>
    <a:lvl8pPr marL="1287354" algn="l" defTabSz="367815" rtl="0" eaLnBrk="1" latinLnBrk="0" hangingPunct="1">
      <a:defRPr sz="1030" kern="1200">
        <a:solidFill>
          <a:schemeClr val="tx1"/>
        </a:solidFill>
        <a:latin typeface="Arial" charset="0"/>
        <a:ea typeface="+mn-ea"/>
        <a:cs typeface="Arial" charset="0"/>
      </a:defRPr>
    </a:lvl8pPr>
    <a:lvl9pPr marL="1471261" algn="l" defTabSz="367815" rtl="0" eaLnBrk="1" latinLnBrk="0" hangingPunct="1">
      <a:defRPr sz="103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WZKutNK8W0A/HV9UEmvqpQ==" hashData="pKILU40untLlNma8lwgIoxKb7FEZVYS7UGXoBej68tQdCXOUY5rctwJp3SpqekBZJ4ram6Oh5bTcL1t+NEtYlQ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5" d="100"/>
          <a:sy n="135" d="100"/>
        </p:scale>
        <p:origin x="935" y="93"/>
      </p:cViewPr>
      <p:guideLst>
        <p:guide orient="horz" pos="1085"/>
        <p:guide pos="192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8DB08-B2AB-4157-87B5-19E9AB2200BD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4175" y="685800"/>
            <a:ext cx="6089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C7354C-274C-4282-BBAB-3BD6E07CC5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7987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7815" rtl="0" eaLnBrk="1" latinLnBrk="0" hangingPunct="1">
      <a:defRPr sz="515" kern="1200">
        <a:solidFill>
          <a:schemeClr val="tx1"/>
        </a:solidFill>
        <a:latin typeface="+mn-lt"/>
        <a:ea typeface="+mn-ea"/>
        <a:cs typeface="+mn-cs"/>
      </a:defRPr>
    </a:lvl1pPr>
    <a:lvl2pPr marL="183908" algn="l" defTabSz="367815" rtl="0" eaLnBrk="1" latinLnBrk="0" hangingPunct="1">
      <a:defRPr sz="515" kern="1200">
        <a:solidFill>
          <a:schemeClr val="tx1"/>
        </a:solidFill>
        <a:latin typeface="+mn-lt"/>
        <a:ea typeface="+mn-ea"/>
        <a:cs typeface="+mn-cs"/>
      </a:defRPr>
    </a:lvl2pPr>
    <a:lvl3pPr marL="367815" algn="l" defTabSz="367815" rtl="0" eaLnBrk="1" latinLnBrk="0" hangingPunct="1">
      <a:defRPr sz="515" kern="1200">
        <a:solidFill>
          <a:schemeClr val="tx1"/>
        </a:solidFill>
        <a:latin typeface="+mn-lt"/>
        <a:ea typeface="+mn-ea"/>
        <a:cs typeface="+mn-cs"/>
      </a:defRPr>
    </a:lvl3pPr>
    <a:lvl4pPr marL="551723" algn="l" defTabSz="367815" rtl="0" eaLnBrk="1" latinLnBrk="0" hangingPunct="1">
      <a:defRPr sz="515" kern="1200">
        <a:solidFill>
          <a:schemeClr val="tx1"/>
        </a:solidFill>
        <a:latin typeface="+mn-lt"/>
        <a:ea typeface="+mn-ea"/>
        <a:cs typeface="+mn-cs"/>
      </a:defRPr>
    </a:lvl4pPr>
    <a:lvl5pPr marL="735631" algn="l" defTabSz="367815" rtl="0" eaLnBrk="1" latinLnBrk="0" hangingPunct="1">
      <a:defRPr sz="515" kern="1200">
        <a:solidFill>
          <a:schemeClr val="tx1"/>
        </a:solidFill>
        <a:latin typeface="+mn-lt"/>
        <a:ea typeface="+mn-ea"/>
        <a:cs typeface="+mn-cs"/>
      </a:defRPr>
    </a:lvl5pPr>
    <a:lvl6pPr marL="919539" algn="l" defTabSz="367815" rtl="0" eaLnBrk="1" latinLnBrk="0" hangingPunct="1">
      <a:defRPr sz="515" kern="1200">
        <a:solidFill>
          <a:schemeClr val="tx1"/>
        </a:solidFill>
        <a:latin typeface="+mn-lt"/>
        <a:ea typeface="+mn-ea"/>
        <a:cs typeface="+mn-cs"/>
      </a:defRPr>
    </a:lvl6pPr>
    <a:lvl7pPr marL="1103446" algn="l" defTabSz="367815" rtl="0" eaLnBrk="1" latinLnBrk="0" hangingPunct="1">
      <a:defRPr sz="515" kern="1200">
        <a:solidFill>
          <a:schemeClr val="tx1"/>
        </a:solidFill>
        <a:latin typeface="+mn-lt"/>
        <a:ea typeface="+mn-ea"/>
        <a:cs typeface="+mn-cs"/>
      </a:defRPr>
    </a:lvl7pPr>
    <a:lvl8pPr marL="1287354" algn="l" defTabSz="367815" rtl="0" eaLnBrk="1" latinLnBrk="0" hangingPunct="1">
      <a:defRPr sz="515" kern="1200">
        <a:solidFill>
          <a:schemeClr val="tx1"/>
        </a:solidFill>
        <a:latin typeface="+mn-lt"/>
        <a:ea typeface="+mn-ea"/>
        <a:cs typeface="+mn-cs"/>
      </a:defRPr>
    </a:lvl8pPr>
    <a:lvl9pPr marL="1471261" algn="l" defTabSz="367815" rtl="0" eaLnBrk="1" latinLnBrk="0" hangingPunct="1">
      <a:defRPr sz="51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86867" y="802609"/>
            <a:ext cx="3251151" cy="553812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3733" y="1464072"/>
            <a:ext cx="2677418" cy="66026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0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20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310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4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517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62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72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827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B3A311-F739-4BDF-9A06-72F9D33822AE}" type="datetimeFigureOut">
              <a:rPr lang="fr-FR"/>
              <a:pPr/>
              <a:t>29/08/2024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EFF195-D09F-4951-B290-71A81541BC3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84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C53CBA-06AF-4249-B170-8F0E9E157044}" type="datetimeFigureOut">
              <a:rPr lang="fr-FR"/>
              <a:pPr/>
              <a:t>29/08/2024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7C0780-EA95-41BC-AF05-84C0A9AF5C56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18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2140" y="1660239"/>
            <a:ext cx="3251151" cy="513143"/>
          </a:xfrm>
        </p:spPr>
        <p:txBody>
          <a:bodyPr anchor="t"/>
          <a:lstStyle>
            <a:lvl1pPr algn="l">
              <a:defRPr sz="184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2140" y="1095064"/>
            <a:ext cx="3251151" cy="565175"/>
          </a:xfrm>
        </p:spPr>
        <p:txBody>
          <a:bodyPr anchor="b"/>
          <a:lstStyle>
            <a:lvl1pPr marL="0" indent="0">
              <a:buNone/>
              <a:defRPr sz="957">
                <a:solidFill>
                  <a:schemeClr val="tx1">
                    <a:tint val="75000"/>
                  </a:schemeClr>
                </a:solidFill>
              </a:defRPr>
            </a:lvl1pPr>
            <a:lvl2pPr marL="210341" indent="0">
              <a:buNone/>
              <a:defRPr sz="810">
                <a:solidFill>
                  <a:schemeClr val="tx1">
                    <a:tint val="75000"/>
                  </a:schemeClr>
                </a:solidFill>
              </a:defRPr>
            </a:lvl2pPr>
            <a:lvl3pPr marL="420681" indent="0">
              <a:buNone/>
              <a:defRPr sz="736">
                <a:solidFill>
                  <a:schemeClr val="tx1">
                    <a:tint val="75000"/>
                  </a:schemeClr>
                </a:solidFill>
              </a:defRPr>
            </a:lvl3pPr>
            <a:lvl4pPr marL="631022" indent="0">
              <a:buNone/>
              <a:defRPr sz="662">
                <a:solidFill>
                  <a:schemeClr val="tx1">
                    <a:tint val="75000"/>
                  </a:schemeClr>
                </a:solidFill>
              </a:defRPr>
            </a:lvl4pPr>
            <a:lvl5pPr marL="841362" indent="0">
              <a:buNone/>
              <a:defRPr sz="662">
                <a:solidFill>
                  <a:schemeClr val="tx1">
                    <a:tint val="75000"/>
                  </a:schemeClr>
                </a:solidFill>
              </a:defRPr>
            </a:lvl5pPr>
            <a:lvl6pPr marL="1051703" indent="0">
              <a:buNone/>
              <a:defRPr sz="662">
                <a:solidFill>
                  <a:schemeClr val="tx1">
                    <a:tint val="75000"/>
                  </a:schemeClr>
                </a:solidFill>
              </a:defRPr>
            </a:lvl6pPr>
            <a:lvl7pPr marL="1262043" indent="0">
              <a:buNone/>
              <a:defRPr sz="662">
                <a:solidFill>
                  <a:schemeClr val="tx1">
                    <a:tint val="75000"/>
                  </a:schemeClr>
                </a:solidFill>
              </a:defRPr>
            </a:lvl7pPr>
            <a:lvl8pPr marL="1472384" indent="0">
              <a:buNone/>
              <a:defRPr sz="662">
                <a:solidFill>
                  <a:schemeClr val="tx1">
                    <a:tint val="75000"/>
                  </a:schemeClr>
                </a:solidFill>
              </a:defRPr>
            </a:lvl8pPr>
            <a:lvl9pPr marL="1682725" indent="0">
              <a:buNone/>
              <a:defRPr sz="6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FB7DB7-70CF-4CDD-9EAA-E33FC4A54109}" type="datetimeFigureOut">
              <a:rPr lang="fr-FR"/>
              <a:pPr/>
              <a:t>29/08/2024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BDD2FE-587B-4980-91F2-07D5FC437C8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58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91245" y="602854"/>
            <a:ext cx="1689323" cy="1705094"/>
          </a:xfrm>
        </p:spPr>
        <p:txBody>
          <a:bodyPr/>
          <a:lstStyle>
            <a:lvl1pPr>
              <a:defRPr sz="1325"/>
            </a:lvl1pPr>
            <a:lvl2pPr>
              <a:defRPr sz="1104"/>
            </a:lvl2pPr>
            <a:lvl3pPr>
              <a:defRPr sz="957"/>
            </a:lvl3pPr>
            <a:lvl4pPr>
              <a:defRPr sz="810"/>
            </a:lvl4pPr>
            <a:lvl5pPr>
              <a:defRPr sz="810"/>
            </a:lvl5pPr>
            <a:lvl6pPr>
              <a:defRPr sz="810"/>
            </a:lvl6pPr>
            <a:lvl7pPr>
              <a:defRPr sz="810"/>
            </a:lvl7pPr>
            <a:lvl8pPr>
              <a:defRPr sz="810"/>
            </a:lvl8pPr>
            <a:lvl9pPr>
              <a:defRPr sz="81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944317" y="602854"/>
            <a:ext cx="1689323" cy="1705094"/>
          </a:xfrm>
        </p:spPr>
        <p:txBody>
          <a:bodyPr/>
          <a:lstStyle>
            <a:lvl1pPr>
              <a:defRPr sz="1325"/>
            </a:lvl1pPr>
            <a:lvl2pPr>
              <a:defRPr sz="1104"/>
            </a:lvl2pPr>
            <a:lvl3pPr>
              <a:defRPr sz="957"/>
            </a:lvl3pPr>
            <a:lvl4pPr>
              <a:defRPr sz="810"/>
            </a:lvl4pPr>
            <a:lvl5pPr>
              <a:defRPr sz="810"/>
            </a:lvl5pPr>
            <a:lvl6pPr>
              <a:defRPr sz="810"/>
            </a:lvl6pPr>
            <a:lvl7pPr>
              <a:defRPr sz="810"/>
            </a:lvl7pPr>
            <a:lvl8pPr>
              <a:defRPr sz="810"/>
            </a:lvl8pPr>
            <a:lvl9pPr>
              <a:defRPr sz="81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177403-3B4D-4D44-8360-57E02E652B31}" type="datetimeFigureOut">
              <a:rPr lang="fr-FR"/>
              <a:pPr/>
              <a:t>29/08/2024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E2444F-1572-4AA3-A728-E7B019CA16F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46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91244" y="578333"/>
            <a:ext cx="1689988" cy="241022"/>
          </a:xfrm>
        </p:spPr>
        <p:txBody>
          <a:bodyPr anchor="b"/>
          <a:lstStyle>
            <a:lvl1pPr marL="0" indent="0">
              <a:buNone/>
              <a:defRPr sz="1104" b="1"/>
            </a:lvl1pPr>
            <a:lvl2pPr marL="210341" indent="0">
              <a:buNone/>
              <a:defRPr sz="957" b="1"/>
            </a:lvl2pPr>
            <a:lvl3pPr marL="420681" indent="0">
              <a:buNone/>
              <a:defRPr sz="810" b="1"/>
            </a:lvl3pPr>
            <a:lvl4pPr marL="631022" indent="0">
              <a:buNone/>
              <a:defRPr sz="736" b="1"/>
            </a:lvl4pPr>
            <a:lvl5pPr marL="841362" indent="0">
              <a:buNone/>
              <a:defRPr sz="736" b="1"/>
            </a:lvl5pPr>
            <a:lvl6pPr marL="1051703" indent="0">
              <a:buNone/>
              <a:defRPr sz="736" b="1"/>
            </a:lvl6pPr>
            <a:lvl7pPr marL="1262043" indent="0">
              <a:buNone/>
              <a:defRPr sz="736" b="1"/>
            </a:lvl7pPr>
            <a:lvl8pPr marL="1472384" indent="0">
              <a:buNone/>
              <a:defRPr sz="736" b="1"/>
            </a:lvl8pPr>
            <a:lvl9pPr marL="1682725" indent="0">
              <a:buNone/>
              <a:defRPr sz="736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91244" y="819355"/>
            <a:ext cx="1689988" cy="1488593"/>
          </a:xfrm>
        </p:spPr>
        <p:txBody>
          <a:bodyPr/>
          <a:lstStyle>
            <a:lvl1pPr>
              <a:defRPr sz="1104"/>
            </a:lvl1pPr>
            <a:lvl2pPr>
              <a:defRPr sz="957"/>
            </a:lvl2pPr>
            <a:lvl3pPr>
              <a:defRPr sz="810"/>
            </a:lvl3pPr>
            <a:lvl4pPr>
              <a:defRPr sz="736"/>
            </a:lvl4pPr>
            <a:lvl5pPr>
              <a:defRPr sz="736"/>
            </a:lvl5pPr>
            <a:lvl6pPr>
              <a:defRPr sz="736"/>
            </a:lvl6pPr>
            <a:lvl7pPr>
              <a:defRPr sz="736"/>
            </a:lvl7pPr>
            <a:lvl8pPr>
              <a:defRPr sz="736"/>
            </a:lvl8pPr>
            <a:lvl9pPr>
              <a:defRPr sz="73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1942988" y="578333"/>
            <a:ext cx="1690651" cy="241022"/>
          </a:xfrm>
        </p:spPr>
        <p:txBody>
          <a:bodyPr anchor="b"/>
          <a:lstStyle>
            <a:lvl1pPr marL="0" indent="0">
              <a:buNone/>
              <a:defRPr sz="1104" b="1"/>
            </a:lvl1pPr>
            <a:lvl2pPr marL="210341" indent="0">
              <a:buNone/>
              <a:defRPr sz="957" b="1"/>
            </a:lvl2pPr>
            <a:lvl3pPr marL="420681" indent="0">
              <a:buNone/>
              <a:defRPr sz="810" b="1"/>
            </a:lvl3pPr>
            <a:lvl4pPr marL="631022" indent="0">
              <a:buNone/>
              <a:defRPr sz="736" b="1"/>
            </a:lvl4pPr>
            <a:lvl5pPr marL="841362" indent="0">
              <a:buNone/>
              <a:defRPr sz="736" b="1"/>
            </a:lvl5pPr>
            <a:lvl6pPr marL="1051703" indent="0">
              <a:buNone/>
              <a:defRPr sz="736" b="1"/>
            </a:lvl6pPr>
            <a:lvl7pPr marL="1262043" indent="0">
              <a:buNone/>
              <a:defRPr sz="736" b="1"/>
            </a:lvl7pPr>
            <a:lvl8pPr marL="1472384" indent="0">
              <a:buNone/>
              <a:defRPr sz="736" b="1"/>
            </a:lvl8pPr>
            <a:lvl9pPr marL="1682725" indent="0">
              <a:buNone/>
              <a:defRPr sz="736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1942988" y="819355"/>
            <a:ext cx="1690651" cy="1488593"/>
          </a:xfrm>
        </p:spPr>
        <p:txBody>
          <a:bodyPr/>
          <a:lstStyle>
            <a:lvl1pPr>
              <a:defRPr sz="1104"/>
            </a:lvl1pPr>
            <a:lvl2pPr>
              <a:defRPr sz="957"/>
            </a:lvl2pPr>
            <a:lvl3pPr>
              <a:defRPr sz="810"/>
            </a:lvl3pPr>
            <a:lvl4pPr>
              <a:defRPr sz="736"/>
            </a:lvl4pPr>
            <a:lvl5pPr>
              <a:defRPr sz="736"/>
            </a:lvl5pPr>
            <a:lvl6pPr>
              <a:defRPr sz="736"/>
            </a:lvl6pPr>
            <a:lvl7pPr>
              <a:defRPr sz="736"/>
            </a:lvl7pPr>
            <a:lvl8pPr>
              <a:defRPr sz="736"/>
            </a:lvl8pPr>
            <a:lvl9pPr>
              <a:defRPr sz="73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529A02-638D-43D7-9A94-6868822155ED}" type="datetimeFigureOut">
              <a:rPr lang="fr-FR"/>
              <a:pPr/>
              <a:t>29/08/2024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4E978D-4F84-4A3F-AD62-D40C8321FE7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399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E48FF0-5B27-4FD8-A3A5-4368A25E2FA8}" type="datetimeFigureOut">
              <a:rPr lang="fr-FR"/>
              <a:pPr/>
              <a:t>29/08/2024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ACF702-58FF-463D-A524-491F6368631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267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4FAA66-A635-4B05-88FE-87F744B296D3}" type="datetimeFigureOut">
              <a:rPr lang="fr-FR"/>
              <a:pPr/>
              <a:t>29/08/2024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BA74B8-F365-4E48-A453-5E9D385E796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0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1244" y="102868"/>
            <a:ext cx="1258360" cy="437786"/>
          </a:xfrm>
        </p:spPr>
        <p:txBody>
          <a:bodyPr anchor="b"/>
          <a:lstStyle>
            <a:lvl1pPr algn="l">
              <a:defRPr sz="95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95424" y="102868"/>
            <a:ext cx="2138216" cy="2205079"/>
          </a:xfrm>
        </p:spPr>
        <p:txBody>
          <a:bodyPr/>
          <a:lstStyle>
            <a:lvl1pPr>
              <a:defRPr sz="1472"/>
            </a:lvl1pPr>
            <a:lvl2pPr>
              <a:defRPr sz="1325"/>
            </a:lvl2pPr>
            <a:lvl3pPr>
              <a:defRPr sz="1104"/>
            </a:lvl3pPr>
            <a:lvl4pPr>
              <a:defRPr sz="957"/>
            </a:lvl4pPr>
            <a:lvl5pPr>
              <a:defRPr sz="957"/>
            </a:lvl5pPr>
            <a:lvl6pPr>
              <a:defRPr sz="957"/>
            </a:lvl6pPr>
            <a:lvl7pPr>
              <a:defRPr sz="957"/>
            </a:lvl7pPr>
            <a:lvl8pPr>
              <a:defRPr sz="957"/>
            </a:lvl8pPr>
            <a:lvl9pPr>
              <a:defRPr sz="95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1244" y="540654"/>
            <a:ext cx="1258360" cy="1767293"/>
          </a:xfrm>
        </p:spPr>
        <p:txBody>
          <a:bodyPr/>
          <a:lstStyle>
            <a:lvl1pPr marL="0" indent="0">
              <a:buNone/>
              <a:defRPr sz="662"/>
            </a:lvl1pPr>
            <a:lvl2pPr marL="210341" indent="0">
              <a:buNone/>
              <a:defRPr sz="589"/>
            </a:lvl2pPr>
            <a:lvl3pPr marL="420681" indent="0">
              <a:buNone/>
              <a:defRPr sz="442"/>
            </a:lvl3pPr>
            <a:lvl4pPr marL="631022" indent="0">
              <a:buNone/>
              <a:defRPr sz="442"/>
            </a:lvl4pPr>
            <a:lvl5pPr marL="841362" indent="0">
              <a:buNone/>
              <a:defRPr sz="442"/>
            </a:lvl5pPr>
            <a:lvl6pPr marL="1051703" indent="0">
              <a:buNone/>
              <a:defRPr sz="442"/>
            </a:lvl6pPr>
            <a:lvl7pPr marL="1262043" indent="0">
              <a:buNone/>
              <a:defRPr sz="442"/>
            </a:lvl7pPr>
            <a:lvl8pPr marL="1472384" indent="0">
              <a:buNone/>
              <a:defRPr sz="442"/>
            </a:lvl8pPr>
            <a:lvl9pPr marL="1682725" indent="0">
              <a:buNone/>
              <a:defRPr sz="44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DA5A50-85ED-4616-BC23-048BEBB7BABB}" type="datetimeFigureOut">
              <a:rPr lang="fr-FR"/>
              <a:pPr/>
              <a:t>29/08/2024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E6539E-42CA-4CEE-BB43-1A6D4C16C28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736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49704" y="1808560"/>
            <a:ext cx="2294930" cy="213510"/>
          </a:xfrm>
        </p:spPr>
        <p:txBody>
          <a:bodyPr anchor="b"/>
          <a:lstStyle>
            <a:lvl1pPr algn="l">
              <a:defRPr sz="95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749704" y="230854"/>
            <a:ext cx="2294930" cy="1550194"/>
          </a:xfrm>
        </p:spPr>
        <p:txBody>
          <a:bodyPr lIns="57150" tIns="28575" rIns="57150" bIns="28575" rtlCol="0">
            <a:normAutofit/>
          </a:bodyPr>
          <a:lstStyle>
            <a:lvl1pPr marL="0" indent="0">
              <a:buNone/>
              <a:defRPr sz="1472"/>
            </a:lvl1pPr>
            <a:lvl2pPr marL="210341" indent="0">
              <a:buNone/>
              <a:defRPr sz="1325"/>
            </a:lvl2pPr>
            <a:lvl3pPr marL="420681" indent="0">
              <a:buNone/>
              <a:defRPr sz="1104"/>
            </a:lvl3pPr>
            <a:lvl4pPr marL="631022" indent="0">
              <a:buNone/>
              <a:defRPr sz="957"/>
            </a:lvl4pPr>
            <a:lvl5pPr marL="841362" indent="0">
              <a:buNone/>
              <a:defRPr sz="957"/>
            </a:lvl5pPr>
            <a:lvl6pPr marL="1051703" indent="0">
              <a:buNone/>
              <a:defRPr sz="957"/>
            </a:lvl6pPr>
            <a:lvl7pPr marL="1262043" indent="0">
              <a:buNone/>
              <a:defRPr sz="957"/>
            </a:lvl7pPr>
            <a:lvl8pPr marL="1472384" indent="0">
              <a:buNone/>
              <a:defRPr sz="957"/>
            </a:lvl8pPr>
            <a:lvl9pPr marL="1682725" indent="0">
              <a:buNone/>
              <a:defRPr sz="957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49704" y="2022071"/>
            <a:ext cx="2294930" cy="303221"/>
          </a:xfrm>
        </p:spPr>
        <p:txBody>
          <a:bodyPr/>
          <a:lstStyle>
            <a:lvl1pPr marL="0" indent="0">
              <a:buNone/>
              <a:defRPr sz="662"/>
            </a:lvl1pPr>
            <a:lvl2pPr marL="210341" indent="0">
              <a:buNone/>
              <a:defRPr sz="589"/>
            </a:lvl2pPr>
            <a:lvl3pPr marL="420681" indent="0">
              <a:buNone/>
              <a:defRPr sz="442"/>
            </a:lvl3pPr>
            <a:lvl4pPr marL="631022" indent="0">
              <a:buNone/>
              <a:defRPr sz="442"/>
            </a:lvl4pPr>
            <a:lvl5pPr marL="841362" indent="0">
              <a:buNone/>
              <a:defRPr sz="442"/>
            </a:lvl5pPr>
            <a:lvl6pPr marL="1051703" indent="0">
              <a:buNone/>
              <a:defRPr sz="442"/>
            </a:lvl6pPr>
            <a:lvl7pPr marL="1262043" indent="0">
              <a:buNone/>
              <a:defRPr sz="442"/>
            </a:lvl7pPr>
            <a:lvl8pPr marL="1472384" indent="0">
              <a:buNone/>
              <a:defRPr sz="442"/>
            </a:lvl8pPr>
            <a:lvl9pPr marL="1682725" indent="0">
              <a:buNone/>
              <a:defRPr sz="44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2A7F83-05B7-47FB-B162-F0D107F9E90A}" type="datetimeFigureOut">
              <a:rPr lang="fr-FR"/>
              <a:pPr/>
              <a:t>29/08/2024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E4DC26-8E26-4FAE-BAFC-934E0C343CB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23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178A11-D162-401E-8E0B-1C72EE8862D2}" type="datetimeFigureOut">
              <a:rPr lang="fr-FR"/>
              <a:pPr/>
              <a:t>29/08/2024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4F8F69-904D-4A01-A03E-B1A32DC59C1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10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2773041" y="103467"/>
            <a:ext cx="860599" cy="2204481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91245" y="103467"/>
            <a:ext cx="2518048" cy="220448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F03FD4-C9CD-42B7-87A9-D29F34CA03D3}" type="datetimeFigureOut">
              <a:rPr lang="fr-FR"/>
              <a:pPr/>
              <a:t>29/08/2024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D9F8F0-4344-416C-BEBB-892473549BD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5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306124" y="138154"/>
            <a:ext cx="5507566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1639" tIns="40819" rIns="81639" bIns="408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306124" y="803805"/>
            <a:ext cx="5507566" cy="227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1639" tIns="40819" rIns="81639" bIns="408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306124" y="3193090"/>
            <a:ext cx="1427691" cy="18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1639" tIns="40819" rIns="81639" bIns="40819" numCol="1" anchor="ctr" anchorCtr="0" compatLnSpc="1">
            <a:prstTxWarp prst="textNoShape">
              <a:avLst/>
            </a:prstTxWarp>
          </a:bodyPr>
          <a:lstStyle>
            <a:lvl1pPr defTabSz="601078">
              <a:defRPr sz="81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C30D093-6DAC-4309-978B-8B4CE14D96D4}" type="datetimeFigureOut">
              <a:rPr lang="fr-FR"/>
              <a:pPr/>
              <a:t>29/08/2024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2091070" y="3193090"/>
            <a:ext cx="1937675" cy="18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1639" tIns="40819" rIns="81639" bIns="40819" numCol="1" anchor="ctr" anchorCtr="0" compatLnSpc="1">
            <a:prstTxWarp prst="textNoShape">
              <a:avLst/>
            </a:prstTxWarp>
          </a:bodyPr>
          <a:lstStyle>
            <a:lvl1pPr algn="ctr" defTabSz="601078">
              <a:defRPr sz="81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4385999" y="3193090"/>
            <a:ext cx="1427691" cy="18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1639" tIns="40819" rIns="81639" bIns="40819" numCol="1" anchor="ctr" anchorCtr="0" compatLnSpc="1">
            <a:prstTxWarp prst="textNoShape">
              <a:avLst/>
            </a:prstTxWarp>
          </a:bodyPr>
          <a:lstStyle>
            <a:lvl1pPr algn="r" defTabSz="601078">
              <a:defRPr sz="81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A4BF874F-E9AF-4315-A999-8BD104200C25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xStyles>
    <p:titleStyle>
      <a:lvl1pPr algn="ctr" defTabSz="601078" rtl="0" eaLnBrk="0" fontAlgn="base" hangingPunct="0">
        <a:spcBef>
          <a:spcPct val="0"/>
        </a:spcBef>
        <a:spcAft>
          <a:spcPct val="0"/>
        </a:spcAft>
        <a:defRPr sz="287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01078" rtl="0" eaLnBrk="0" fontAlgn="base" hangingPunct="0">
        <a:spcBef>
          <a:spcPct val="0"/>
        </a:spcBef>
        <a:spcAft>
          <a:spcPct val="0"/>
        </a:spcAft>
        <a:defRPr sz="2871">
          <a:solidFill>
            <a:schemeClr val="tx1"/>
          </a:solidFill>
          <a:latin typeface="Calibri" pitchFamily="34" charset="0"/>
        </a:defRPr>
      </a:lvl2pPr>
      <a:lvl3pPr algn="ctr" defTabSz="601078" rtl="0" eaLnBrk="0" fontAlgn="base" hangingPunct="0">
        <a:spcBef>
          <a:spcPct val="0"/>
        </a:spcBef>
        <a:spcAft>
          <a:spcPct val="0"/>
        </a:spcAft>
        <a:defRPr sz="2871">
          <a:solidFill>
            <a:schemeClr val="tx1"/>
          </a:solidFill>
          <a:latin typeface="Calibri" pitchFamily="34" charset="0"/>
        </a:defRPr>
      </a:lvl3pPr>
      <a:lvl4pPr algn="ctr" defTabSz="601078" rtl="0" eaLnBrk="0" fontAlgn="base" hangingPunct="0">
        <a:spcBef>
          <a:spcPct val="0"/>
        </a:spcBef>
        <a:spcAft>
          <a:spcPct val="0"/>
        </a:spcAft>
        <a:defRPr sz="2871">
          <a:solidFill>
            <a:schemeClr val="tx1"/>
          </a:solidFill>
          <a:latin typeface="Calibri" pitchFamily="34" charset="0"/>
        </a:defRPr>
      </a:lvl4pPr>
      <a:lvl5pPr algn="ctr" defTabSz="601078" rtl="0" eaLnBrk="0" fontAlgn="base" hangingPunct="0">
        <a:spcBef>
          <a:spcPct val="0"/>
        </a:spcBef>
        <a:spcAft>
          <a:spcPct val="0"/>
        </a:spcAft>
        <a:defRPr sz="2871">
          <a:solidFill>
            <a:schemeClr val="tx1"/>
          </a:solidFill>
          <a:latin typeface="Calibri" pitchFamily="34" charset="0"/>
        </a:defRPr>
      </a:lvl5pPr>
      <a:lvl6pPr marL="210341" algn="ctr" rtl="0" fontAlgn="base">
        <a:spcBef>
          <a:spcPct val="0"/>
        </a:spcBef>
        <a:spcAft>
          <a:spcPct val="0"/>
        </a:spcAft>
        <a:defRPr sz="2061">
          <a:solidFill>
            <a:schemeClr val="tx1"/>
          </a:solidFill>
          <a:latin typeface="Calibri" pitchFamily="34" charset="0"/>
        </a:defRPr>
      </a:lvl6pPr>
      <a:lvl7pPr marL="420681" algn="ctr" rtl="0" fontAlgn="base">
        <a:spcBef>
          <a:spcPct val="0"/>
        </a:spcBef>
        <a:spcAft>
          <a:spcPct val="0"/>
        </a:spcAft>
        <a:defRPr sz="2061">
          <a:solidFill>
            <a:schemeClr val="tx1"/>
          </a:solidFill>
          <a:latin typeface="Calibri" pitchFamily="34" charset="0"/>
        </a:defRPr>
      </a:lvl7pPr>
      <a:lvl8pPr marL="631022" algn="ctr" rtl="0" fontAlgn="base">
        <a:spcBef>
          <a:spcPct val="0"/>
        </a:spcBef>
        <a:spcAft>
          <a:spcPct val="0"/>
        </a:spcAft>
        <a:defRPr sz="2061">
          <a:solidFill>
            <a:schemeClr val="tx1"/>
          </a:solidFill>
          <a:latin typeface="Calibri" pitchFamily="34" charset="0"/>
        </a:defRPr>
      </a:lvl8pPr>
      <a:lvl9pPr marL="841362" algn="ctr" rtl="0" fontAlgn="base">
        <a:spcBef>
          <a:spcPct val="0"/>
        </a:spcBef>
        <a:spcAft>
          <a:spcPct val="0"/>
        </a:spcAft>
        <a:defRPr sz="2061">
          <a:solidFill>
            <a:schemeClr val="tx1"/>
          </a:solidFill>
          <a:latin typeface="Calibri" pitchFamily="34" charset="0"/>
        </a:defRPr>
      </a:lvl9pPr>
    </p:titleStyle>
    <p:bodyStyle>
      <a:lvl1pPr marL="225678" indent="-225678" algn="l" defTabSz="60107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135" kern="1200">
          <a:solidFill>
            <a:schemeClr val="tx1"/>
          </a:solidFill>
          <a:latin typeface="+mn-lt"/>
          <a:ea typeface="+mn-ea"/>
          <a:cs typeface="+mn-cs"/>
        </a:defRPr>
      </a:lvl1pPr>
      <a:lvl2pPr marL="488604" indent="-188430" algn="l" defTabSz="60107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840" kern="1200">
          <a:solidFill>
            <a:schemeClr val="tx1"/>
          </a:solidFill>
          <a:latin typeface="+mn-lt"/>
          <a:ea typeface="+mn-ea"/>
          <a:cs typeface="+mn-cs"/>
        </a:defRPr>
      </a:lvl2pPr>
      <a:lvl3pPr marL="751529" indent="-150452" algn="l" defTabSz="60107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46" kern="1200">
          <a:solidFill>
            <a:schemeClr val="tx1"/>
          </a:solidFill>
          <a:latin typeface="+mn-lt"/>
          <a:ea typeface="+mn-ea"/>
          <a:cs typeface="+mn-cs"/>
        </a:defRPr>
      </a:lvl3pPr>
      <a:lvl4pPr marL="1051703" indent="-150452" algn="l" defTabSz="60107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325" kern="1200">
          <a:solidFill>
            <a:schemeClr val="tx1"/>
          </a:solidFill>
          <a:latin typeface="+mn-lt"/>
          <a:ea typeface="+mn-ea"/>
          <a:cs typeface="+mn-cs"/>
        </a:defRPr>
      </a:lvl4pPr>
      <a:lvl5pPr marL="1351876" indent="-149722" algn="l" defTabSz="60107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325" kern="1200">
          <a:solidFill>
            <a:schemeClr val="tx1"/>
          </a:solidFill>
          <a:latin typeface="+mn-lt"/>
          <a:ea typeface="+mn-ea"/>
          <a:cs typeface="+mn-cs"/>
        </a:defRPr>
      </a:lvl5pPr>
      <a:lvl6pPr marL="1156873" indent="-105170" algn="l" defTabSz="420681" rtl="0" eaLnBrk="1" latinLnBrk="0" hangingPunct="1">
        <a:spcBef>
          <a:spcPct val="20000"/>
        </a:spcBef>
        <a:buFont typeface="Arial" pitchFamily="34" charset="0"/>
        <a:buChar char="•"/>
        <a:defRPr sz="957" kern="1200">
          <a:solidFill>
            <a:schemeClr val="tx1"/>
          </a:solidFill>
          <a:latin typeface="+mn-lt"/>
          <a:ea typeface="+mn-ea"/>
          <a:cs typeface="+mn-cs"/>
        </a:defRPr>
      </a:lvl6pPr>
      <a:lvl7pPr marL="1367214" indent="-105170" algn="l" defTabSz="420681" rtl="0" eaLnBrk="1" latinLnBrk="0" hangingPunct="1">
        <a:spcBef>
          <a:spcPct val="20000"/>
        </a:spcBef>
        <a:buFont typeface="Arial" pitchFamily="34" charset="0"/>
        <a:buChar char="•"/>
        <a:defRPr sz="957" kern="1200">
          <a:solidFill>
            <a:schemeClr val="tx1"/>
          </a:solidFill>
          <a:latin typeface="+mn-lt"/>
          <a:ea typeface="+mn-ea"/>
          <a:cs typeface="+mn-cs"/>
        </a:defRPr>
      </a:lvl7pPr>
      <a:lvl8pPr marL="1577554" indent="-105170" algn="l" defTabSz="420681" rtl="0" eaLnBrk="1" latinLnBrk="0" hangingPunct="1">
        <a:spcBef>
          <a:spcPct val="20000"/>
        </a:spcBef>
        <a:buFont typeface="Arial" pitchFamily="34" charset="0"/>
        <a:buChar char="•"/>
        <a:defRPr sz="957" kern="1200">
          <a:solidFill>
            <a:schemeClr val="tx1"/>
          </a:solidFill>
          <a:latin typeface="+mn-lt"/>
          <a:ea typeface="+mn-ea"/>
          <a:cs typeface="+mn-cs"/>
        </a:defRPr>
      </a:lvl8pPr>
      <a:lvl9pPr marL="1787895" indent="-105170" algn="l" defTabSz="420681" rtl="0" eaLnBrk="1" latinLnBrk="0" hangingPunct="1">
        <a:spcBef>
          <a:spcPct val="20000"/>
        </a:spcBef>
        <a:buFont typeface="Arial" pitchFamily="34" charset="0"/>
        <a:buChar char="•"/>
        <a:defRPr sz="9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20681" rtl="0" eaLnBrk="1" latinLnBrk="0" hangingPunct="1">
        <a:defRPr sz="810" kern="1200">
          <a:solidFill>
            <a:schemeClr val="tx1"/>
          </a:solidFill>
          <a:latin typeface="+mn-lt"/>
          <a:ea typeface="+mn-ea"/>
          <a:cs typeface="+mn-cs"/>
        </a:defRPr>
      </a:lvl1pPr>
      <a:lvl2pPr marL="210341" algn="l" defTabSz="420681" rtl="0" eaLnBrk="1" latinLnBrk="0" hangingPunct="1">
        <a:defRPr sz="810" kern="1200">
          <a:solidFill>
            <a:schemeClr val="tx1"/>
          </a:solidFill>
          <a:latin typeface="+mn-lt"/>
          <a:ea typeface="+mn-ea"/>
          <a:cs typeface="+mn-cs"/>
        </a:defRPr>
      </a:lvl2pPr>
      <a:lvl3pPr marL="420681" algn="l" defTabSz="420681" rtl="0" eaLnBrk="1" latinLnBrk="0" hangingPunct="1">
        <a:defRPr sz="810" kern="1200">
          <a:solidFill>
            <a:schemeClr val="tx1"/>
          </a:solidFill>
          <a:latin typeface="+mn-lt"/>
          <a:ea typeface="+mn-ea"/>
          <a:cs typeface="+mn-cs"/>
        </a:defRPr>
      </a:lvl3pPr>
      <a:lvl4pPr marL="631022" algn="l" defTabSz="420681" rtl="0" eaLnBrk="1" latinLnBrk="0" hangingPunct="1">
        <a:defRPr sz="810" kern="1200">
          <a:solidFill>
            <a:schemeClr val="tx1"/>
          </a:solidFill>
          <a:latin typeface="+mn-lt"/>
          <a:ea typeface="+mn-ea"/>
          <a:cs typeface="+mn-cs"/>
        </a:defRPr>
      </a:lvl4pPr>
      <a:lvl5pPr marL="841362" algn="l" defTabSz="420681" rtl="0" eaLnBrk="1" latinLnBrk="0" hangingPunct="1">
        <a:defRPr sz="810" kern="1200">
          <a:solidFill>
            <a:schemeClr val="tx1"/>
          </a:solidFill>
          <a:latin typeface="+mn-lt"/>
          <a:ea typeface="+mn-ea"/>
          <a:cs typeface="+mn-cs"/>
        </a:defRPr>
      </a:lvl5pPr>
      <a:lvl6pPr marL="1051703" algn="l" defTabSz="420681" rtl="0" eaLnBrk="1" latinLnBrk="0" hangingPunct="1">
        <a:defRPr sz="810" kern="1200">
          <a:solidFill>
            <a:schemeClr val="tx1"/>
          </a:solidFill>
          <a:latin typeface="+mn-lt"/>
          <a:ea typeface="+mn-ea"/>
          <a:cs typeface="+mn-cs"/>
        </a:defRPr>
      </a:lvl6pPr>
      <a:lvl7pPr marL="1262043" algn="l" defTabSz="420681" rtl="0" eaLnBrk="1" latinLnBrk="0" hangingPunct="1">
        <a:defRPr sz="810" kern="1200">
          <a:solidFill>
            <a:schemeClr val="tx1"/>
          </a:solidFill>
          <a:latin typeface="+mn-lt"/>
          <a:ea typeface="+mn-ea"/>
          <a:cs typeface="+mn-cs"/>
        </a:defRPr>
      </a:lvl7pPr>
      <a:lvl8pPr marL="1472384" algn="l" defTabSz="420681" rtl="0" eaLnBrk="1" latinLnBrk="0" hangingPunct="1">
        <a:defRPr sz="810" kern="1200">
          <a:solidFill>
            <a:schemeClr val="tx1"/>
          </a:solidFill>
          <a:latin typeface="+mn-lt"/>
          <a:ea typeface="+mn-ea"/>
          <a:cs typeface="+mn-cs"/>
        </a:defRPr>
      </a:lvl8pPr>
      <a:lvl9pPr marL="1682725" algn="l" defTabSz="420681" rtl="0" eaLnBrk="1" latinLnBrk="0" hangingPunct="1">
        <a:defRPr sz="81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31.gif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753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42324" y="927369"/>
            <a:ext cx="4995145" cy="2112402"/>
          </a:xfrm>
          <a:prstGeom prst="rect">
            <a:avLst/>
          </a:prstGeom>
          <a:noFill/>
        </p:spPr>
        <p:txBody>
          <a:bodyPr spcFirstLastPara="1" wrap="square" lIns="0" rIns="0" numCol="1" rtlCol="0">
            <a:prstTxWarp prst="textArchUp">
              <a:avLst/>
            </a:prstTxWarp>
            <a:spAutoFit/>
          </a:bodyPr>
          <a:lstStyle/>
          <a:p>
            <a:r>
              <a:rPr lang="fr-BE" sz="5889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Amazone BT" panose="03020702040507090A04" pitchFamily="66" charset="0"/>
              </a:rPr>
              <a:t>Sites insolites d’Europe</a:t>
            </a:r>
            <a:endParaRPr lang="fr-FR" sz="5889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Amazone BT" panose="03020702040507090A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8648" y="2942823"/>
            <a:ext cx="2067177" cy="50013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BE" sz="1325" dirty="0">
                <a:solidFill>
                  <a:srgbClr val="FFFF00"/>
                </a:solidFill>
                <a:latin typeface="Andy" panose="03080602030302030203" pitchFamily="66" charset="0"/>
              </a:rPr>
              <a:t>Musique : Hymne européen</a:t>
            </a:r>
          </a:p>
          <a:p>
            <a:pPr algn="ctr"/>
            <a:r>
              <a:rPr lang="fr-BE" sz="1325" dirty="0" err="1">
                <a:solidFill>
                  <a:srgbClr val="FFFF00"/>
                </a:solidFill>
                <a:latin typeface="Andy" panose="03080602030302030203" pitchFamily="66" charset="0"/>
              </a:rPr>
              <a:t>Diaporame</a:t>
            </a:r>
            <a:r>
              <a:rPr lang="fr-BE" sz="1325" dirty="0">
                <a:solidFill>
                  <a:srgbClr val="FFFF00"/>
                </a:solidFill>
                <a:latin typeface="Andy" panose="03080602030302030203" pitchFamily="66" charset="0"/>
              </a:rPr>
              <a:t> © Apex</a:t>
            </a:r>
            <a:endParaRPr lang="fr-FR" sz="1325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15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sndAc>
          <p:stSnd>
            <p:snd r:embed="rId2" name="Hymne européen.wav"/>
          </p:stSnd>
        </p:sndAc>
      </p:transition>
    </mc:Choice>
    <mc:Fallback xmlns="">
      <p:transition advClick="0" advTm="11000">
        <p:sndAc>
          <p:stSnd>
            <p:snd r:embed="rId4" name="Hymne europé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100"/>
                            </p:stCondLst>
                            <p:childTnLst>
                              <p:par>
                                <p:cTn id="1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2001" y="0"/>
            <a:ext cx="2339834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Allemagne-La grotte d'</a:t>
            </a:r>
            <a:r>
              <a:rPr lang="fr-FR" sz="1325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Atta</a:t>
            </a:r>
            <a:endParaRPr lang="fr-FR" sz="1325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60000" cy="17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759" y="1720800"/>
            <a:ext cx="3060000" cy="1721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759" y="330"/>
            <a:ext cx="3060000" cy="17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720800"/>
            <a:ext cx="3060000" cy="1721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72000" y="0"/>
            <a:ext cx="2074127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Angleterre-Stonehenge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662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2001" y="0"/>
            <a:ext cx="2627866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Autriche-Grotte d'</a:t>
            </a:r>
            <a:r>
              <a:rPr lang="fr-FR" sz="1325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Eisriesenwelt</a:t>
            </a:r>
            <a:endParaRPr lang="fr-FR" sz="1325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2000" y="0"/>
            <a:ext cx="3996018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Belgique-Atomium et restaurant à 50 m d'altitude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36000" y="0"/>
            <a:ext cx="3763523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Belgique-La Balade des Gnomes-Durbuy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2000" y="0"/>
            <a:ext cx="2809240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Bulgarie-Grotte de </a:t>
            </a:r>
            <a:r>
              <a:rPr lang="fr-FR" sz="1325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Devetashka</a:t>
            </a:r>
            <a:endParaRPr lang="fr-FR" sz="1325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000" y="0"/>
            <a:ext cx="2597167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Croatie-Lacs de </a:t>
            </a:r>
            <a:r>
              <a:rPr lang="fr-FR" sz="1325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Plitvice</a:t>
            </a:r>
            <a:endParaRPr lang="fr-FR" sz="1325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000" y="0"/>
            <a:ext cx="3237282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Écosse-Piscines de fées de l'Ile de Skye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6" y="1288"/>
            <a:ext cx="6118047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000" y="0"/>
            <a:ext cx="4056864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Espagne-Le Désert des </a:t>
            </a:r>
            <a:r>
              <a:rPr lang="fr-FR" sz="1325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Bardenas-Teales</a:t>
            </a:r>
            <a:endParaRPr lang="fr-FR" sz="1325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2000" y="0"/>
            <a:ext cx="3922280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Espagne-Vue sur le détroit de Gibraltar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000" y="0"/>
            <a:ext cx="4080419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France-Les Gorges du Verdon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001" y="0"/>
            <a:ext cx="3347946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Hongrie-Labyrinthe du château de Buda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8045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000" y="0"/>
            <a:ext cx="3967200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Grèce-Monastère de la Sainte Trinité des Météores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000" y="0"/>
            <a:ext cx="3796732" cy="298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546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Irlande-Falaises de </a:t>
            </a:r>
            <a:r>
              <a:rPr lang="fr-FR" sz="1546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Moher</a:t>
            </a:r>
            <a:endParaRPr lang="fr-FR" sz="1546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000" y="0"/>
            <a:ext cx="2703230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Irlande-Haies sombres d'</a:t>
            </a:r>
            <a:r>
              <a:rPr lang="fr-FR" sz="1325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Armoy</a:t>
            </a:r>
            <a:endParaRPr lang="fr-FR" sz="1325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000" y="0"/>
            <a:ext cx="2915194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Islande-Cascade </a:t>
            </a:r>
            <a:r>
              <a:rPr lang="fr-FR" sz="1325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Dettifoss</a:t>
            </a:r>
            <a:endParaRPr lang="fr-FR" sz="1325" b="1" dirty="0">
              <a:effectLst>
                <a:outerShdw blurRad="38100" dist="38100" dir="2700000" algn="tl">
                  <a:srgbClr val="C0C0C0"/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Image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60000" cy="17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720800"/>
            <a:ext cx="3060000" cy="1722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906" y="0"/>
            <a:ext cx="3060000" cy="17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906" y="1720800"/>
            <a:ext cx="3060000" cy="1722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72000" y="0"/>
            <a:ext cx="3852002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Islande-La péninsule de </a:t>
            </a:r>
            <a:r>
              <a:rPr lang="fr-FR" sz="1325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Snæfellsnes</a:t>
            </a:r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 et </a:t>
            </a:r>
            <a:r>
              <a:rPr lang="fr-FR" sz="1325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Kirkjufell</a:t>
            </a:r>
            <a:endParaRPr lang="fr-FR" sz="1325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2000" y="0"/>
            <a:ext cx="2279194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Italie-Les Dolomites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000" y="0"/>
            <a:ext cx="4241093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Monténégro-Parc national de Durmitor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000" y="0"/>
            <a:ext cx="2771882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Norvège-La falaise </a:t>
            </a:r>
            <a:r>
              <a:rPr lang="fr-FR" sz="1325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Preikestolen</a:t>
            </a:r>
            <a:endParaRPr lang="fr-FR" sz="1325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00" decel="100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000" y="0"/>
            <a:ext cx="3060000" cy="298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546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Norvege</a:t>
            </a:r>
            <a:r>
              <a:rPr lang="fr-FR" sz="1546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-Le </a:t>
            </a:r>
            <a:r>
              <a:rPr lang="fr-FR" sz="133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Rocher</a:t>
            </a:r>
            <a:r>
              <a:rPr lang="fr-FR" sz="1546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 de 0trolltunga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000" y="0"/>
            <a:ext cx="2226081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Pologne-Częstochowa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72000" y="0"/>
            <a:ext cx="1980000" cy="26458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Pologne-La Foret tordue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72000" y="-36000"/>
            <a:ext cx="2650410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Roumanie-La Chute d'eau </a:t>
            </a:r>
            <a:r>
              <a:rPr lang="fr-FR" sz="1325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Bigar</a:t>
            </a:r>
            <a:endParaRPr lang="fr-FR" sz="1325" b="1" i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18046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18046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2001" y="0"/>
            <a:ext cx="2339834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Ukraine-Le tunnel de l’amour</a:t>
            </a:r>
          </a:p>
        </p:txBody>
      </p:sp>
    </p:spTree>
    <p:extLst>
      <p:ext uri="{BB962C8B-B14F-4D97-AF65-F5344CB8AC3E}">
        <p14:creationId xmlns:p14="http://schemas.microsoft.com/office/powerpoint/2010/main" val="2087247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000" y="0"/>
            <a:ext cx="2757039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094" tIns="30047" rIns="60094" bIns="30047">
            <a:spAutoFit/>
          </a:bodyPr>
          <a:lstStyle>
            <a:lvl1pPr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62038" indent="-40957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633538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286000" indent="-327025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938463" indent="-325438" defTabSz="13065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33956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8528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43100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767263" indent="-325438" defTabSz="1306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325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itchFamily="82" charset="0"/>
              </a:rPr>
              <a:t>Suisse-Bar à Gruyères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</TotalTime>
  <Words>116</Words>
  <Application>Microsoft Office PowerPoint</Application>
  <PresentationFormat>Personnalisé</PresentationFormat>
  <Paragraphs>32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5" baseType="lpstr">
      <vt:lpstr>Algerian</vt:lpstr>
      <vt:lpstr>Calibri</vt:lpstr>
      <vt:lpstr>Arial</vt:lpstr>
      <vt:lpstr>Andy</vt:lpstr>
      <vt:lpstr>Harrington</vt:lpstr>
      <vt:lpstr>Amazone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Maurice</dc:creator>
  <cp:lastModifiedBy>apex1</cp:lastModifiedBy>
  <cp:revision>389</cp:revision>
  <dcterms:created xsi:type="dcterms:W3CDTF">2011-02-23T19:46:13Z</dcterms:created>
  <dcterms:modified xsi:type="dcterms:W3CDTF">2024-08-29T09:38:54Z</dcterms:modified>
</cp:coreProperties>
</file>