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00" r:id="rId3"/>
    <p:sldId id="466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5" r:id="rId15"/>
    <p:sldId id="516" r:id="rId16"/>
    <p:sldId id="517" r:id="rId17"/>
    <p:sldId id="518" r:id="rId18"/>
    <p:sldId id="519" r:id="rId19"/>
    <p:sldId id="520" r:id="rId20"/>
    <p:sldId id="521" r:id="rId21"/>
    <p:sldId id="522" r:id="rId22"/>
    <p:sldId id="523" r:id="rId23"/>
    <p:sldId id="524" r:id="rId24"/>
    <p:sldId id="525" r:id="rId25"/>
    <p:sldId id="526" r:id="rId26"/>
    <p:sldId id="527" r:id="rId27"/>
    <p:sldId id="528" r:id="rId28"/>
    <p:sldId id="529" r:id="rId29"/>
    <p:sldId id="530" r:id="rId30"/>
    <p:sldId id="531" r:id="rId31"/>
    <p:sldId id="532" r:id="rId32"/>
    <p:sldId id="533" r:id="rId33"/>
    <p:sldId id="534" r:id="rId34"/>
    <p:sldId id="535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543" r:id="rId43"/>
    <p:sldId id="544" r:id="rId44"/>
    <p:sldId id="545" r:id="rId45"/>
    <p:sldId id="546" r:id="rId46"/>
    <p:sldId id="547" r:id="rId47"/>
    <p:sldId id="468" r:id="rId48"/>
    <p:sldId id="469" r:id="rId49"/>
    <p:sldId id="470" r:id="rId50"/>
    <p:sldId id="471" r:id="rId51"/>
    <p:sldId id="472" r:id="rId52"/>
    <p:sldId id="473" r:id="rId53"/>
    <p:sldId id="474" r:id="rId54"/>
    <p:sldId id="475" r:id="rId55"/>
    <p:sldId id="476" r:id="rId56"/>
    <p:sldId id="477" r:id="rId57"/>
    <p:sldId id="478" r:id="rId58"/>
    <p:sldId id="479" r:id="rId59"/>
    <p:sldId id="480" r:id="rId60"/>
    <p:sldId id="481" r:id="rId61"/>
    <p:sldId id="482" r:id="rId62"/>
    <p:sldId id="483" r:id="rId63"/>
    <p:sldId id="485" r:id="rId64"/>
    <p:sldId id="486" r:id="rId65"/>
    <p:sldId id="487" r:id="rId66"/>
    <p:sldId id="488" r:id="rId67"/>
    <p:sldId id="489" r:id="rId68"/>
    <p:sldId id="490" r:id="rId69"/>
    <p:sldId id="491" r:id="rId70"/>
    <p:sldId id="492" r:id="rId71"/>
    <p:sldId id="493" r:id="rId72"/>
    <p:sldId id="494" r:id="rId73"/>
    <p:sldId id="495" r:id="rId74"/>
    <p:sldId id="496" r:id="rId75"/>
    <p:sldId id="497" r:id="rId76"/>
    <p:sldId id="498" r:id="rId77"/>
    <p:sldId id="499" r:id="rId78"/>
    <p:sldId id="500" r:id="rId79"/>
    <p:sldId id="501" r:id="rId80"/>
    <p:sldId id="502" r:id="rId81"/>
    <p:sldId id="503" r:id="rId82"/>
    <p:sldId id="504" r:id="rId83"/>
    <p:sldId id="548" r:id="rId84"/>
    <p:sldId id="302" r:id="rId85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10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1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56" y="15962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60" y="2724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5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383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3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66" y="273946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3946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56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01" y="634017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73" y="634017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-1" y="4932438"/>
            <a:ext cx="10271125" cy="2066690"/>
          </a:xfrm>
          <a:prstGeom prst="rect">
            <a:avLst/>
          </a:prstGeom>
          <a:noFill/>
        </p:spPr>
        <p:txBody>
          <a:bodyPr wrap="none" rtlCol="0">
            <a:prstTxWarp prst="textStop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peintre du ciel aux aurores boréales</a:t>
            </a:r>
            <a:endParaRPr lang="fr-FR" sz="6000" dirty="0">
              <a:ln w="25400">
                <a:solidFill>
                  <a:schemeClr val="tx1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167010" y="0"/>
            <a:ext cx="5040000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95602" y="900000"/>
            <a:ext cx="4775523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087889" y="2268000"/>
            <a:ext cx="21832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photographes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74" y="2700189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480000">
            <a:off x="2543274" y="3312000"/>
            <a:ext cx="87844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ln w="25400">
                  <a:solidFill>
                    <a:schemeClr val="tx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31</a:t>
            </a:r>
            <a:endParaRPr lang="fr-FR" sz="4000" dirty="0"/>
          </a:p>
        </p:txBody>
      </p:sp>
      <p:sp>
        <p:nvSpPr>
          <p:cNvPr id="9" name="Rectangle 8"/>
          <p:cNvSpPr/>
          <p:nvPr/>
        </p:nvSpPr>
        <p:spPr>
          <a:xfrm rot="7560000">
            <a:off x="1728000" y="2376000"/>
            <a:ext cx="3703985" cy="2505158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r>
              <a:rPr lang="fr-FR" sz="2800" dirty="0" smtClean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Septembre 2024</a:t>
            </a:r>
            <a:endParaRPr lang="fr-FR" sz="1050" dirty="0"/>
          </a:p>
        </p:txBody>
      </p:sp>
      <p:pic>
        <p:nvPicPr>
          <p:cNvPr id="10" name="Fade Away  Coverd by Cujjianghui.wav">
            <a:hlinkClick r:id="" action="ppaction://media"/>
          </p:cNvPr>
          <p:cNvPicPr>
            <a:picLocks noRot="1" noChangeAspect="1"/>
          </p:cNvPicPr>
          <p:nvPr>
            <a:wavAudioFile r:embed="rId1" name="Fade Away  Coverd by Cujjianghui.wav"/>
          </p:nvPr>
        </p:nvPicPr>
        <p:blipFill>
          <a:blip r:embed="rId5" cstate="print"/>
          <a:stretch>
            <a:fillRect/>
          </a:stretch>
        </p:blipFill>
        <p:spPr>
          <a:xfrm>
            <a:off x="3407370" y="1980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8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3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af50f0-71ac-11ef-8c1a-df523ba43a9a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9949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abf8a30-7196-11ef-b282-4535eb84fe4b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2769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4b9ad10-7155-11ef-a5bb-1d49fc03d377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2769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068-aa-11052024-16703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1454"/>
            <a:ext cx="10260000" cy="581132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080-hl-eruiz-24875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1454"/>
            <a:ext cx="10260000" cy="581132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cap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10260000" cy="5807863"/>
          </a:xfrm>
          <a:prstGeom prst="rect">
            <a:avLst/>
          </a:prstGeom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00x680_sc_glaz-pictures-remi-lemenicier-gett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0117"/>
            <a:ext cx="10260000" cy="5814000"/>
          </a:xfrm>
          <a:prstGeom prst="rect">
            <a:avLst/>
          </a:prstGeom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267247_w944h530c1cx650cy315cxt0cyt0cxb1300cyb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6955"/>
            <a:ext cx="10260000" cy="5760381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5665601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8665760-714e-11ef-bebd-3345a29e8a9b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562" y="562769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16978_10169351705290584_4465002443771605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86864_10169351696380584_111582849131241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594705_10169351705185584_27052957061734266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rore-boreale-france-680x3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74418"/>
            <a:ext cx="10260000" cy="576612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6ae4d60-7157-11ef-9f08-6bd99d00ed74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2769"/>
            <a:ext cx="10260000" cy="577125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6052dd0-7158-11ef-8adf-6736e938f8f9.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9118"/>
            <a:ext cx="10260000" cy="5758425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8PH-W8AAayGZ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036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VHpHAWgAAMgDn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3274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h_PuWQAEFiG7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9347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MFwBXoAEkhMx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GXVxWEWXcAEwEz2.jf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10260000" cy="5808986"/>
          </a:xfrm>
          <a:prstGeom prst="rect">
            <a:avLst/>
          </a:prstGeom>
        </p:spPr>
      </p:pic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64" y="0"/>
            <a:ext cx="1025279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240913_Ticker-Image-632x355-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3133"/>
          </a:xfrm>
          <a:prstGeom prst="rect">
            <a:avLst/>
          </a:prstGeom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97452_1696645767752275_1379858779896592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39191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23662_927727659397711_2003025416992496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10260000" cy="5886675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9342763_8515260425180273_7683278650405573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4022"/>
            <a:ext cx="10271125" cy="5772493"/>
          </a:xfrm>
          <a:prstGeom prst="rect">
            <a:avLst/>
          </a:prstGeom>
        </p:spPr>
      </p:pic>
    </p:spTree>
  </p:cSld>
  <p:clrMapOvr>
    <a:masterClrMapping/>
  </p:clrMapOvr>
  <p:transition spd="slow" advTm="5000">
    <p:checke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25430_1986890551760107_3099267384206350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10260000" cy="5886675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699700_10161456362624326_79734051248905937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482103_10169351705310584_26147963390393046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EtttXMAErix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GgbkXcAAwBO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GgbwXQAEXHs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xSXYAAFV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1083" y="0"/>
            <a:ext cx="454895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yKWsAEEgE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1083" y="0"/>
            <a:ext cx="454895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NQZnzPW8AAvmo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20"/>
            <a:ext cx="10271125" cy="683029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bzhBXkAAFh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bzkXWYAAOvP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bznzWMAAy7h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J7reWIAACuu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9583941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Ba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L7PFXYAAEyR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19999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oj5GXIAAgy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4971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Q5JwXoAA0dL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08651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TVa3EWsAA11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9347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XVmKNWWwAAstk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000" y="0"/>
            <a:ext cx="9617629" cy="6840539"/>
          </a:xfrm>
          <a:prstGeom prst="rect">
            <a:avLst/>
          </a:prstGeom>
        </p:spPr>
      </p:pic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2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2208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4"/>
            <a:ext cx="4558988" cy="1445589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Cui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Jianghui</a:t>
            </a:r>
            <a:endParaRPr lang="en-US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Fade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Away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30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19.09.2024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5" y="287603"/>
            <a:ext cx="900835" cy="799113"/>
          </a:xfrm>
          <a:prstGeom prst="rect">
            <a:avLst/>
          </a:prstGeom>
        </p:spPr>
      </p:pic>
      <p:sp>
        <p:nvSpPr>
          <p:cNvPr id="19" name="Ellipse 18"/>
          <p:cNvSpPr>
            <a:spLocks noChangeAspect="1"/>
          </p:cNvSpPr>
          <p:nvPr/>
        </p:nvSpPr>
        <p:spPr>
          <a:xfrm rot="-360000">
            <a:off x="5796000" y="3592042"/>
            <a:ext cx="3380952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11 0.00116 C -0.00418 -0.02738 -0.00016 -0.05429 0.00788 -0.05429 C 0.01684 -0.05429 0.01993 -0.02738 0.02287 0.00116 C 0.02689 0.03272 0.02983 0.06427 0.03987 0.06427 C 0.04884 0.06427 0.05193 0.03272 0.05595 0.00116 C 0.05796 -0.02738 0.06182 -0.05429 0.07094 -0.05429 C 0.07882 -0.05429 0.08284 -0.02738 0.08593 0.00116 C 0.08887 0.03272 0.09289 0.06427 0.10185 0.06427 C 0.11081 0.06427 0.11792 0.00116 0.11792 0.00139 C 0.12086 -0.02738 0.12395 -0.05429 0.13292 -0.05429 C 0.14188 -0.05429 0.14482 -0.02738 0.14791 0.00116 C 0.15193 0.03272 0.15486 0.06427 0.16491 0.06427 C 0.17387 0.06427 0.17681 0.03272 0.1799 0.00116 C 0.18392 -0.02738 0.18686 -0.05429 0.19582 -0.05429 C 0.20386 -0.05429 0.20788 -0.02738 0.21081 0.00116 C 0.21391 0.03272 0.21792 0.06427 0.22689 0.06427 C 0.23585 0.06427 0.23894 0.03272 0.24296 0.00116 " pathEditMode="fixed" rAng="0" ptsTypes="fffffffffffffffff">
                                      <p:cBhvr>
                                        <p:cTn id="24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0869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82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75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9" grpId="0" animBg="1"/>
      <p:bldP spid="19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1325</TotalTime>
  <Words>45</Words>
  <Application>Microsoft Office PowerPoint</Application>
  <PresentationFormat>Personnalisé</PresentationFormat>
  <Paragraphs>13</Paragraphs>
  <Slides>83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83</vt:i4>
      </vt:variant>
    </vt:vector>
  </HeadingPairs>
  <TitlesOfParts>
    <vt:vector size="85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222</cp:revision>
  <dcterms:created xsi:type="dcterms:W3CDTF">2020-05-12T17:47:43Z</dcterms:created>
  <dcterms:modified xsi:type="dcterms:W3CDTF">2024-09-19T20:14:44Z</dcterms:modified>
</cp:coreProperties>
</file>