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704" r:id="rId2"/>
  </p:sldMasterIdLst>
  <p:notesMasterIdLst>
    <p:notesMasterId r:id="rId80"/>
  </p:notesMasterIdLst>
  <p:sldIdLst>
    <p:sldId id="478" r:id="rId3"/>
    <p:sldId id="494" r:id="rId4"/>
    <p:sldId id="553" r:id="rId5"/>
    <p:sldId id="479" r:id="rId6"/>
    <p:sldId id="481" r:id="rId7"/>
    <p:sldId id="482" r:id="rId8"/>
    <p:sldId id="570" r:id="rId9"/>
    <p:sldId id="483" r:id="rId10"/>
    <p:sldId id="569" r:id="rId11"/>
    <p:sldId id="484" r:id="rId12"/>
    <p:sldId id="480" r:id="rId13"/>
    <p:sldId id="485" r:id="rId14"/>
    <p:sldId id="486" r:id="rId15"/>
    <p:sldId id="498" r:id="rId16"/>
    <p:sldId id="487" r:id="rId17"/>
    <p:sldId id="488" r:id="rId18"/>
    <p:sldId id="489" r:id="rId19"/>
    <p:sldId id="490" r:id="rId20"/>
    <p:sldId id="491" r:id="rId21"/>
    <p:sldId id="492" r:id="rId22"/>
    <p:sldId id="493" r:id="rId23"/>
    <p:sldId id="495" r:id="rId24"/>
    <p:sldId id="502" r:id="rId25"/>
    <p:sldId id="496" r:id="rId26"/>
    <p:sldId id="497" r:id="rId27"/>
    <p:sldId id="499" r:id="rId28"/>
    <p:sldId id="500" r:id="rId29"/>
    <p:sldId id="501" r:id="rId30"/>
    <p:sldId id="503" r:id="rId31"/>
    <p:sldId id="504" r:id="rId32"/>
    <p:sldId id="505" r:id="rId33"/>
    <p:sldId id="506" r:id="rId34"/>
    <p:sldId id="507" r:id="rId35"/>
    <p:sldId id="508" r:id="rId36"/>
    <p:sldId id="509" r:id="rId37"/>
    <p:sldId id="536" r:id="rId38"/>
    <p:sldId id="510" r:id="rId39"/>
    <p:sldId id="511" r:id="rId40"/>
    <p:sldId id="512" r:id="rId41"/>
    <p:sldId id="513" r:id="rId42"/>
    <p:sldId id="514" r:id="rId43"/>
    <p:sldId id="515" r:id="rId44"/>
    <p:sldId id="516" r:id="rId45"/>
    <p:sldId id="517" r:id="rId46"/>
    <p:sldId id="518" r:id="rId47"/>
    <p:sldId id="519" r:id="rId48"/>
    <p:sldId id="520" r:id="rId49"/>
    <p:sldId id="521" r:id="rId50"/>
    <p:sldId id="522" r:id="rId51"/>
    <p:sldId id="523" r:id="rId52"/>
    <p:sldId id="524" r:id="rId53"/>
    <p:sldId id="534" r:id="rId54"/>
    <p:sldId id="525" r:id="rId55"/>
    <p:sldId id="526" r:id="rId56"/>
    <p:sldId id="527" r:id="rId57"/>
    <p:sldId id="529" r:id="rId58"/>
    <p:sldId id="530" r:id="rId59"/>
    <p:sldId id="532" r:id="rId60"/>
    <p:sldId id="533" r:id="rId61"/>
    <p:sldId id="535" r:id="rId62"/>
    <p:sldId id="537" r:id="rId63"/>
    <p:sldId id="538" r:id="rId64"/>
    <p:sldId id="539" r:id="rId65"/>
    <p:sldId id="540" r:id="rId66"/>
    <p:sldId id="542" r:id="rId67"/>
    <p:sldId id="546" r:id="rId68"/>
    <p:sldId id="543" r:id="rId69"/>
    <p:sldId id="544" r:id="rId70"/>
    <p:sldId id="545" r:id="rId71"/>
    <p:sldId id="547" r:id="rId72"/>
    <p:sldId id="548" r:id="rId73"/>
    <p:sldId id="549" r:id="rId74"/>
    <p:sldId id="551" r:id="rId75"/>
    <p:sldId id="554" r:id="rId76"/>
    <p:sldId id="555" r:id="rId77"/>
    <p:sldId id="556" r:id="rId78"/>
    <p:sldId id="429" r:id="rId79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KCXNak1+XfGw9wDHdZ9Xg==" hashData="BmisX0mo0bYCy5QoZjazFwlaF0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3" d="100"/>
          <a:sy n="63" d="100"/>
        </p:scale>
        <p:origin x="-37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18/09/2024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4" y="2126964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4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2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7104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4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83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2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6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0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4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24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419" y="159675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04" y="159675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04" y="153121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424" indent="0">
              <a:buNone/>
              <a:defRPr sz="2400" b="1"/>
            </a:lvl2pPr>
            <a:lvl3pPr marL="1088838" indent="0">
              <a:buNone/>
              <a:defRPr sz="2100" b="1"/>
            </a:lvl3pPr>
            <a:lvl4pPr marL="1633216" indent="0">
              <a:buNone/>
              <a:defRPr sz="1900" b="1"/>
            </a:lvl4pPr>
            <a:lvl5pPr marL="2177639" indent="0">
              <a:buNone/>
              <a:defRPr sz="1900" b="1"/>
            </a:lvl5pPr>
            <a:lvl6pPr marL="2722024" indent="0">
              <a:buNone/>
              <a:defRPr sz="1900" b="1"/>
            </a:lvl6pPr>
            <a:lvl7pPr marL="3266441" indent="0">
              <a:buNone/>
              <a:defRPr sz="1900" b="1"/>
            </a:lvl7pPr>
            <a:lvl8pPr marL="3810844" indent="0">
              <a:buNone/>
              <a:defRPr sz="1900" b="1"/>
            </a:lvl8pPr>
            <a:lvl9pPr marL="435524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04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3430" y="1531217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424" indent="0">
              <a:buNone/>
              <a:defRPr sz="2400" b="1"/>
            </a:lvl2pPr>
            <a:lvl3pPr marL="1088838" indent="0">
              <a:buNone/>
              <a:defRPr sz="2100" b="1"/>
            </a:lvl3pPr>
            <a:lvl4pPr marL="1633216" indent="0">
              <a:buNone/>
              <a:defRPr sz="1900" b="1"/>
            </a:lvl4pPr>
            <a:lvl5pPr marL="2177639" indent="0">
              <a:buNone/>
              <a:defRPr sz="1900" b="1"/>
            </a:lvl5pPr>
            <a:lvl6pPr marL="2722024" indent="0">
              <a:buNone/>
              <a:defRPr sz="1900" b="1"/>
            </a:lvl6pPr>
            <a:lvl7pPr marL="3266441" indent="0">
              <a:buNone/>
              <a:defRPr sz="1900" b="1"/>
            </a:lvl7pPr>
            <a:lvl8pPr marL="3810844" indent="0">
              <a:buNone/>
              <a:defRPr sz="1900" b="1"/>
            </a:lvl8pPr>
            <a:lvl9pPr marL="435524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3430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48" y="274321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29" y="273779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48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424" indent="0">
              <a:buNone/>
              <a:defRPr sz="1500"/>
            </a:lvl2pPr>
            <a:lvl3pPr marL="1088838" indent="0">
              <a:buNone/>
              <a:defRPr sz="1200"/>
            </a:lvl3pPr>
            <a:lvl4pPr marL="1633216" indent="0">
              <a:buNone/>
              <a:defRPr sz="1100"/>
            </a:lvl4pPr>
            <a:lvl5pPr marL="2177639" indent="0">
              <a:buNone/>
              <a:defRPr sz="1100"/>
            </a:lvl5pPr>
            <a:lvl6pPr marL="2722024" indent="0">
              <a:buNone/>
              <a:defRPr sz="1100"/>
            </a:lvl6pPr>
            <a:lvl7pPr marL="3266441" indent="0">
              <a:buNone/>
              <a:defRPr sz="1100"/>
            </a:lvl7pPr>
            <a:lvl8pPr marL="3810844" indent="0">
              <a:buNone/>
              <a:defRPr sz="1100"/>
            </a:lvl8pPr>
            <a:lvl9pPr marL="435524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9800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3255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424" indent="0">
              <a:buNone/>
              <a:defRPr sz="3300"/>
            </a:lvl2pPr>
            <a:lvl3pPr marL="1088838" indent="0">
              <a:buNone/>
              <a:defRPr sz="2900"/>
            </a:lvl3pPr>
            <a:lvl4pPr marL="1633216" indent="0">
              <a:buNone/>
              <a:defRPr sz="2400"/>
            </a:lvl4pPr>
            <a:lvl5pPr marL="2177639" indent="0">
              <a:buNone/>
              <a:defRPr sz="2400"/>
            </a:lvl5pPr>
            <a:lvl6pPr marL="2722024" indent="0">
              <a:buNone/>
              <a:defRPr sz="2400"/>
            </a:lvl6pPr>
            <a:lvl7pPr marL="3266441" indent="0">
              <a:buNone/>
              <a:defRPr sz="2400"/>
            </a:lvl7pPr>
            <a:lvl8pPr marL="3810844" indent="0">
              <a:buNone/>
              <a:defRPr sz="2400"/>
            </a:lvl8pPr>
            <a:lvl9pPr marL="435524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424" indent="0">
              <a:buNone/>
              <a:defRPr sz="1500"/>
            </a:lvl2pPr>
            <a:lvl3pPr marL="1088838" indent="0">
              <a:buNone/>
              <a:defRPr sz="1200"/>
            </a:lvl3pPr>
            <a:lvl4pPr marL="1633216" indent="0">
              <a:buNone/>
              <a:defRPr sz="1100"/>
            </a:lvl4pPr>
            <a:lvl5pPr marL="2177639" indent="0">
              <a:buNone/>
              <a:defRPr sz="1100"/>
            </a:lvl5pPr>
            <a:lvl6pPr marL="2722024" indent="0">
              <a:buNone/>
              <a:defRPr sz="1100"/>
            </a:lvl6pPr>
            <a:lvl7pPr marL="3266441" indent="0">
              <a:buNone/>
              <a:defRPr sz="1100"/>
            </a:lvl7pPr>
            <a:lvl8pPr marL="3810844" indent="0">
              <a:buNone/>
              <a:defRPr sz="1100"/>
            </a:lvl8pPr>
            <a:lvl9pPr marL="435524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536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96" y="27536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slow" advTm="4000">
    <p:dissolve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8" y="275901"/>
            <a:ext cx="9235440" cy="1140091"/>
          </a:xfrm>
          <a:prstGeom prst="rect">
            <a:avLst/>
          </a:prstGeom>
        </p:spPr>
        <p:txBody>
          <a:bodyPr vert="horz" lIns="108404" tIns="54199" rIns="108404" bIns="541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8" y="1596756"/>
            <a:ext cx="9235440" cy="4514439"/>
          </a:xfrm>
          <a:prstGeom prst="rect">
            <a:avLst/>
          </a:prstGeom>
        </p:spPr>
        <p:txBody>
          <a:bodyPr vert="horz" lIns="108404" tIns="54199" rIns="108404" bIns="541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5" y="6341588"/>
            <a:ext cx="2394373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l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721" y="6341588"/>
            <a:ext cx="3249507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ctr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5846" y="6341588"/>
            <a:ext cx="2394373" cy="364195"/>
          </a:xfrm>
          <a:prstGeom prst="rect">
            <a:avLst/>
          </a:prstGeom>
        </p:spPr>
        <p:txBody>
          <a:bodyPr vert="horz" lIns="108404" tIns="54199" rIns="108404" bIns="54199" rtlCol="0" anchor="ctr"/>
          <a:lstStyle>
            <a:lvl1pPr algn="r" defTabSz="1088838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5" r:id="rId1"/>
    <p:sldLayoutId id="2147484706" r:id="rId2"/>
    <p:sldLayoutId id="2147484707" r:id="rId3"/>
    <p:sldLayoutId id="2147484708" r:id="rId4"/>
    <p:sldLayoutId id="2147484709" r:id="rId5"/>
    <p:sldLayoutId id="2147484710" r:id="rId6"/>
    <p:sldLayoutId id="2147484711" r:id="rId7"/>
    <p:sldLayoutId id="2147484712" r:id="rId8"/>
    <p:sldLayoutId id="2147484713" r:id="rId9"/>
    <p:sldLayoutId id="2147484714" r:id="rId10"/>
    <p:sldLayoutId id="2147484715" r:id="rId11"/>
  </p:sldLayoutIdLst>
  <p:transition spd="slow" advTm="4000">
    <p:dissolve/>
  </p:transition>
  <p:txStyles>
    <p:titleStyle>
      <a:lvl1pPr algn="ctr" defTabSz="1088838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320" indent="-408320" algn="l" defTabSz="1088838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48" indent="-340256" algn="l" defTabSz="1088838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016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421" indent="-272223" algn="l" defTabSz="1088838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828" indent="-272223" algn="l" defTabSz="1088838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223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635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3056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469" indent="-272223" algn="l" defTabSz="108883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42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838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216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639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02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441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844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243" algn="l" defTabSz="108883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6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2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jpe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8000" t="-48000" r="-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2736000" y="2124000"/>
            <a:ext cx="4843034" cy="1833674"/>
          </a:xfrm>
          <a:prstGeom prst="rect">
            <a:avLst/>
          </a:prstGeom>
          <a:noFill/>
        </p:spPr>
        <p:txBody>
          <a:bodyPr wrap="none" lIns="90886" tIns="45441" rIns="90886" bIns="45441" rtlCol="0">
            <a:prstTxWarp prst="textPlain">
              <a:avLst/>
            </a:prstTxWarp>
            <a:spAutoFit/>
          </a:bodyPr>
          <a:lstStyle/>
          <a:p>
            <a:pPr defTabSz="1088838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-144000" y="4752000"/>
            <a:ext cx="10548000" cy="2101891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0886" tIns="45441" rIns="90886" bIns="45441" rtlCol="0">
            <a:prstTxWarp prst="textPlain">
              <a:avLst>
                <a:gd name="adj" fmla="val 49856"/>
              </a:avLst>
            </a:prstTxWarp>
            <a:spAutoFit/>
          </a:bodyPr>
          <a:lstStyle/>
          <a:p>
            <a:pPr algn="ctr" defTabSz="1088838"/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 </a:t>
            </a:r>
            <a:r>
              <a:rPr lang="fr-FR" sz="5900" dirty="0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illuminations  cathédrale  </a:t>
            </a:r>
            <a:r>
              <a:rPr lang="fr-FR" sz="5900" dirty="0" err="1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strasbourg</a:t>
            </a:r>
            <a:r>
              <a:rPr lang="fr-FR" sz="5900" dirty="0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 </a:t>
            </a:r>
          </a:p>
          <a:p>
            <a:pPr algn="ctr" defTabSz="1088838"/>
            <a:r>
              <a:rPr lang="fr-FR" sz="5900" dirty="0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à  la  </a:t>
            </a:r>
            <a:r>
              <a:rPr lang="fr-FR" sz="5900" dirty="0" smtClean="0">
                <a:ln w="38100">
                  <a:solidFill>
                    <a:schemeClr val="tx1"/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Broadway" pitchFamily="82" charset="0"/>
              </a:rPr>
              <a:t>tombée de  nuit  </a:t>
            </a:r>
            <a:r>
              <a:rPr lang="fr-FR" sz="5900" dirty="0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été  2024  </a:t>
            </a:r>
            <a:endParaRPr lang="fr-FR" sz="5900" dirty="0">
              <a:ln w="38100">
                <a:solidFill>
                  <a:schemeClr val="tx1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508000" y="0"/>
            <a:ext cx="4842768" cy="1415150"/>
          </a:xfrm>
          <a:prstGeom prst="rect">
            <a:avLst/>
          </a:prstGeom>
          <a:solidFill>
            <a:schemeClr val="tx2">
              <a:lumMod val="60000"/>
              <a:lumOff val="40000"/>
              <a:alpha val="65000"/>
            </a:schemeClr>
          </a:solidFill>
          <a:effectLst>
            <a:softEdge rad="63500"/>
          </a:effectLst>
        </p:spPr>
        <p:txBody>
          <a:bodyPr wrap="square" lIns="121337" tIns="60652" rIns="121337" bIns="60652">
            <a:spAutoFit/>
          </a:bodyPr>
          <a:lstStyle/>
          <a:p>
            <a:pPr algn="ctr" defTabSz="1088838"/>
            <a:r>
              <a:rPr lang="fr-FR" sz="3200" b="1" dirty="0" smtClean="0">
                <a:latin typeface="Chiller" pitchFamily="82" charset="0"/>
              </a:rPr>
              <a:t>La photographie est une façon de ressentir, de toucher, d'aimer. </a:t>
            </a:r>
          </a:p>
          <a:p>
            <a:pPr algn="ctr" defTabSz="1088838"/>
            <a:r>
              <a:rPr lang="fr-FR" sz="1800" b="1" dirty="0" smtClean="0">
                <a:latin typeface="Chiller" pitchFamily="82" charset="0"/>
              </a:rPr>
              <a:t>Aaron </a:t>
            </a:r>
            <a:r>
              <a:rPr lang="fr-FR" sz="1800" b="1" dirty="0" err="1" smtClean="0">
                <a:latin typeface="Chiller" pitchFamily="82" charset="0"/>
              </a:rPr>
              <a:t>Siskind</a:t>
            </a:r>
            <a:endParaRPr lang="fr-FR" sz="18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6" y="19"/>
            <a:ext cx="1800933" cy="147676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83000"/>
                </a:schemeClr>
              </a:gs>
              <a:gs pos="50000">
                <a:schemeClr val="accent1">
                  <a:tint val="44500"/>
                  <a:satMod val="160000"/>
                  <a:alpha val="8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softEdge rad="63500"/>
          </a:effectLst>
        </p:spPr>
        <p:txBody>
          <a:bodyPr wrap="square" lIns="90886" tIns="45441" rIns="90886" bIns="45441" rtlCol="0">
            <a:spAutoFit/>
          </a:bodyPr>
          <a:lstStyle/>
          <a:p>
            <a:pPr algn="ctr" defTabSz="1088838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moultes  spectateurs</a:t>
            </a:r>
          </a:p>
          <a:p>
            <a:pPr algn="ctr" defTabSz="1088838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32000" y="3384000"/>
            <a:ext cx="1979861" cy="1757927"/>
          </a:xfrm>
          <a:prstGeom prst="rect">
            <a:avLst/>
          </a:prstGeom>
        </p:spPr>
      </p:pic>
      <p:pic>
        <p:nvPicPr>
          <p:cNvPr id="8" name="Musique Illuminations de la Cathédrale de Strasbourg 2024.wav">
            <a:hlinkClick r:id="" action="ppaction://media"/>
          </p:cNvPr>
          <p:cNvPicPr>
            <a:picLocks noRot="1" noChangeAspect="1"/>
          </p:cNvPicPr>
          <p:nvPr>
            <a:wavAudioFile r:embed="rId1" name="Musique Illuminations de la Cathédrale de Strasbourg 2024.wav"/>
          </p:nvPr>
        </p:nvPicPr>
        <p:blipFill>
          <a:blip r:embed="rId6" cstate="print"/>
          <a:stretch>
            <a:fillRect/>
          </a:stretch>
        </p:blipFill>
        <p:spPr>
          <a:xfrm>
            <a:off x="6066904" y="1764085"/>
            <a:ext cx="304800" cy="304800"/>
          </a:xfrm>
          <a:prstGeom prst="rect">
            <a:avLst/>
          </a:prstGeom>
        </p:spPr>
      </p:pic>
      <p:pic>
        <p:nvPicPr>
          <p:cNvPr id="10" name="Image 9" descr="unnam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4000" y="1728000"/>
            <a:ext cx="2150260" cy="1316757"/>
          </a:xfrm>
          <a:prstGeom prst="rect">
            <a:avLst/>
          </a:prstGeom>
        </p:spPr>
      </p:pic>
      <p:pic>
        <p:nvPicPr>
          <p:cNvPr id="11" name="Image 10" descr="unnam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064000" y="1728000"/>
            <a:ext cx="2150260" cy="1316757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2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2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2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2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99814_494549566440120_5538563366179006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12656_1080125506802946_75639878835484721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49447453_494549389773471_1518802933541585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1562143_494549513106792_54661736457907882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1608219_494536589774751_5988740866565988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1620214_494548969773513_5667021976477944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1622828_494548926440184_6743944347643596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28705363_10161872915659415_8628757199004630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194560" cy="4876800"/>
          </a:xfrm>
          <a:prstGeom prst="rect">
            <a:avLst/>
          </a:prstGeom>
        </p:spPr>
      </p:pic>
      <p:pic>
        <p:nvPicPr>
          <p:cNvPr id="5" name="Image 4" descr="451486885_10161872919039415_33314523397947242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3520" y="981869"/>
            <a:ext cx="2194560" cy="4876800"/>
          </a:xfrm>
          <a:prstGeom prst="rect">
            <a:avLst/>
          </a:prstGeom>
        </p:spPr>
      </p:pic>
      <p:pic>
        <p:nvPicPr>
          <p:cNvPr id="6" name="Image 5" descr="451769938_10161872917379415_287992746686056429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67040" y="1963738"/>
            <a:ext cx="2194560" cy="48768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03182_494548289773581_4683896010149660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48790254_882785830555117_6924630991605132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183" y="0"/>
            <a:ext cx="455323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18144_494548566440220_1417469812488920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19622_494548719773538_5636539996926130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816385_10161872913819415_8355603611529084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194560" cy="4876800"/>
          </a:xfrm>
          <a:prstGeom prst="rect">
            <a:avLst/>
          </a:prstGeom>
        </p:spPr>
      </p:pic>
      <p:pic>
        <p:nvPicPr>
          <p:cNvPr id="3" name="Image 2" descr="451833593_10161872921269415_34815202328182124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67040" y="1963738"/>
            <a:ext cx="2194560" cy="4876800"/>
          </a:xfrm>
          <a:prstGeom prst="rect">
            <a:avLst/>
          </a:prstGeom>
        </p:spPr>
      </p:pic>
      <p:pic>
        <p:nvPicPr>
          <p:cNvPr id="5" name="Image 4" descr="451846169_10161872910404415_549971836064246754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33520" y="981869"/>
            <a:ext cx="2194560" cy="48768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30151_494548409773569_5631472110148010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45162_494549019773508_862492590760708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45774_494549463106797_1499500588566235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46313_494549676440109_4820975100259267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77254_494543426440734_7112534591819706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77328_494549299773480_2675569960257650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1787252_494549076440169_8003167330724479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799984_494543359774074_5342626586513754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5019586_10234757846906445_48130546631437838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18400" y="1963738"/>
            <a:ext cx="2743200" cy="4876800"/>
          </a:xfrm>
          <a:prstGeom prst="rect">
            <a:avLst/>
          </a:prstGeom>
        </p:spPr>
      </p:pic>
      <p:pic>
        <p:nvPicPr>
          <p:cNvPr id="4" name="Image 3" descr="455710329_10234757847026448_3392220932370716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  <p:pic>
        <p:nvPicPr>
          <p:cNvPr id="5" name="Image 4" descr="451859689_10161872905364415_592217243229302346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33520" y="981869"/>
            <a:ext cx="2194560" cy="4876800"/>
          </a:xfrm>
          <a:prstGeom prst="rect">
            <a:avLst/>
          </a:prstGeom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803661_494536636441413_4971882660641220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811429_494548856440191_440581292073959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859682_494549733106770_192936894098910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959517_494548626440214_236707877364894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979647_494549196440157_2093801081567077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983814_494549233106820_7179824657687310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999661_494549623106781_1451026327380387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999997_494549136440163_7868666812906768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028869_494543286440748_7329584588749882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034427_494548509773559_32379624043234146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034427_494548793106864_5156994822714674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098110_494536519774758_2215328383600508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69719_10233763433286811_9194416106175188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59200" y="981869"/>
            <a:ext cx="2743200" cy="4876800"/>
          </a:xfrm>
          <a:prstGeom prst="rect">
            <a:avLst/>
          </a:prstGeom>
        </p:spPr>
      </p:pic>
      <p:pic>
        <p:nvPicPr>
          <p:cNvPr id="3" name="Image 2" descr="456694352_10233763433046805_91721194415436099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  <p:pic>
        <p:nvPicPr>
          <p:cNvPr id="4" name="Image 3" descr="457322522_491371917014432_343096132419680671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18400" y="1963738"/>
            <a:ext cx="2743200" cy="48768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199027_925803432893210_3880917129647333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68407_925804712893082_57521396203434806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269063_925804289559791_4059132068646762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917076_122155685924101045_7113481450524742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944144_122155685978101045_7682944575770956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52237_122155685894101045_3801949171116754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60910_122155685966101045_8767880346314925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218245_10234757848106475_1864704406045266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42093_3767570023514787_36490261813968344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93105_3767569920181464_6932452466245967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94286_1183543532763408_4014025630165774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10804_1183543439430084_7248366783832437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16693_1183543169430111_4639057249647500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50105_3767569966848126_9112242693009566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51633_1183543302763431_24762560715616686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46262_10233763434326837_8848754571975797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  <p:pic>
        <p:nvPicPr>
          <p:cNvPr id="3" name="Image 2" descr="456400649_10233763434646845_78682326447432760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1448" y="1963738"/>
            <a:ext cx="2740152" cy="4876800"/>
          </a:xfrm>
          <a:prstGeom prst="rect">
            <a:avLst/>
          </a:prstGeom>
        </p:spPr>
      </p:pic>
      <p:pic>
        <p:nvPicPr>
          <p:cNvPr id="4" name="Image 3" descr="457476743_491371883681102_692184912121220869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0000" y="1134269"/>
            <a:ext cx="2743200" cy="48768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62699_1183543506096744_6175135609079657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63375_1183543586096736_4694275702194131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70204_1183543239430104_42335305589114370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46077_1183542476096847_8885309981210368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57829_1183543489430079_4784164963502471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6597289_1183543572763404_1121958871388399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01436_1183543546096740_79004147375453343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61396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54047_18349120138138534_7683461377474682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716198_8040264066086668_3383437671503139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23527_2570481379822002_1887752374665662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61091_2570481386488668_7873010400920875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77861_18457875640051123_8160739809400486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472431" cy="684053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93394_491371740347783_1281071748100609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26392_491371867014437_479020471982639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2648" y="971997"/>
            <a:ext cx="2743200" cy="4876800"/>
          </a:xfrm>
          <a:prstGeom prst="rect">
            <a:avLst/>
          </a:prstGeom>
        </p:spPr>
      </p:pic>
      <p:pic>
        <p:nvPicPr>
          <p:cNvPr id="3" name="Image 2" descr="457747012_491371773681113_125888483044111951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  <p:pic>
        <p:nvPicPr>
          <p:cNvPr id="4" name="Image 3" descr="458082311_491371800347777_528375952301390231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18400" y="1963738"/>
            <a:ext cx="2743200" cy="48768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95615_491371353681155_9065250400295002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0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05167_18457875601051123_7640116203767199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71585_18457875613051123_8242433675124388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28308_2570481469821993_8035046406636844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05373_2570481349822005_4256164788664271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09597_18457875631051123_3860750051111112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67591_18457875622051123_5351862451411218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97054_832331595688384_442845375399136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414499_832331582355052_7953402831881421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548284_832331552355055_52639416970517275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2203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75555"/>
            <a:ext cx="5776997" cy="2705966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Illuminations de la Cathédrale 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de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Strasbourg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2024</a:t>
            </a:r>
          </a:p>
          <a:p>
            <a:pPr algn="ctr"/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18.09.2024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sp>
        <p:nvSpPr>
          <p:cNvPr id="17" name="Ellipse 16"/>
          <p:cNvSpPr>
            <a:spLocks noChangeAspect="1"/>
          </p:cNvSpPr>
          <p:nvPr/>
        </p:nvSpPr>
        <p:spPr>
          <a:xfrm>
            <a:off x="6192000" y="4032000"/>
            <a:ext cx="1920317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77 -0.02784 C 0.00433 -0.05313 0.00929 -0.07703 0.01904 -0.07703 C 0.03018 -0.07703 0.03374 -0.05313 0.03761 -0.02784 C 0.04256 -2.78422E-6 0.04612 0.02785 0.0585 0.02785 C 0.06965 0.02785 0.07321 -2.78422E-6 0.07816 -0.02784 C 0.08064 -0.05313 0.08559 -0.07703 0.09658 -0.07703 C 0.10664 -0.07703 0.11144 -0.05313 0.11515 -0.02784 C 0.11887 -2.78422E-6 0.12366 0.02785 0.13481 0.02785 C 0.1458 0.02785 0.15431 -0.02784 0.15431 -0.02761 C 0.15787 -0.05313 0.16174 -0.07703 0.17288 -0.07703 C 0.18387 -0.07703 0.18728 -0.05313 0.1913 -0.02784 C 0.19594 -2.78422E-6 0.19981 0.02785 0.21204 0.02785 C 0.22334 0.02785 0.2269 -2.78422E-6 0.23061 -0.02784 C 0.23541 -0.05313 0.23928 -0.07703 0.25027 -0.07703 C 0.26002 -0.07703 0.26482 -0.05313 0.26869 -0.02784 C 0.27225 -2.78422E-6 0.27736 0.02785 0.28835 0.02785 C 0.29918 0.02785 0.30305 -2.78422E-6 0.30816 -0.02784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396 1.91139E-6 C -0.021 -0.02529 -0.017 -0.04941 -0.00902 -0.04941 C 5.51809E-6 -0.04941 0.00296 -0.02529 0.00609 1.91139E-6 C 0.01008 0.02807 0.01303 0.0559 0.0231 0.0559 C 0.03213 0.0559 0.03508 0.02807 0.03907 1.91139E-6 C 0.04098 -0.02529 0.04498 -0.04941 0.054 -0.04941 C 0.06199 -0.04941 0.06598 -0.02529 0.06911 1.91139E-6 C 0.07206 0.02807 0.07605 0.0559 0.08508 0.0559 C 0.09411 0.0559 0.10105 1.91139E-6 0.10105 0.00023 C 0.104 -0.02529 0.10713 -0.04941 0.11598 -0.04941 C 0.12501 -0.04941 0.12796 -0.02529 0.13109 1.91139E-6 C 0.13508 0.02807 0.13803 0.0559 0.1481 0.0559 C 0.15713 0.0559 0.16008 0.02807 0.16303 1.91139E-6 C 0.16703 -0.02529 0.16998 -0.04941 0.179 -0.04941 C 0.18699 -0.04941 0.19098 -0.02529 0.19411 1.91139E-6 C 0.19706 0.02807 0.20105 0.0559 0.21008 0.0559 C 0.21911 0.0559 0.22206 0.02807 0.2260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7" grpId="0" animBg="1"/>
      <p:bldP spid="17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2774</TotalTime>
  <Words>51</Words>
  <Application>Microsoft Office PowerPoint</Application>
  <PresentationFormat>Personnalisé</PresentationFormat>
  <Paragraphs>13</Paragraphs>
  <Slides>77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77</vt:i4>
      </vt:variant>
    </vt:vector>
  </HeadingPairs>
  <TitlesOfParts>
    <vt:vector size="79" baseType="lpstr">
      <vt:lpstr>1_Thème Office</vt:lpstr>
      <vt:lpstr>53_Thème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358</cp:revision>
  <dcterms:created xsi:type="dcterms:W3CDTF">2020-05-12T17:47:43Z</dcterms:created>
  <dcterms:modified xsi:type="dcterms:W3CDTF">2024-09-18T11:43:53Z</dcterms:modified>
</cp:coreProperties>
</file>