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80" r:id="rId1"/>
    <p:sldMasterId id="2147484212" r:id="rId2"/>
  </p:sldMasterIdLst>
  <p:notesMasterIdLst>
    <p:notesMasterId r:id="rId57"/>
  </p:notesMasterIdLst>
  <p:sldIdLst>
    <p:sldId id="551" r:id="rId3"/>
    <p:sldId id="552" r:id="rId4"/>
    <p:sldId id="553" r:id="rId5"/>
    <p:sldId id="554" r:id="rId6"/>
    <p:sldId id="555" r:id="rId7"/>
    <p:sldId id="556" r:id="rId8"/>
    <p:sldId id="558" r:id="rId9"/>
    <p:sldId id="559" r:id="rId10"/>
    <p:sldId id="560" r:id="rId11"/>
    <p:sldId id="561" r:id="rId12"/>
    <p:sldId id="562" r:id="rId13"/>
    <p:sldId id="563" r:id="rId14"/>
    <p:sldId id="564" r:id="rId15"/>
    <p:sldId id="565" r:id="rId16"/>
    <p:sldId id="566" r:id="rId17"/>
    <p:sldId id="567" r:id="rId18"/>
    <p:sldId id="568" r:id="rId19"/>
    <p:sldId id="569" r:id="rId20"/>
    <p:sldId id="570" r:id="rId21"/>
    <p:sldId id="610" r:id="rId22"/>
    <p:sldId id="572" r:id="rId23"/>
    <p:sldId id="573" r:id="rId24"/>
    <p:sldId id="575" r:id="rId25"/>
    <p:sldId id="576" r:id="rId26"/>
    <p:sldId id="577" r:id="rId27"/>
    <p:sldId id="578" r:id="rId28"/>
    <p:sldId id="579" r:id="rId29"/>
    <p:sldId id="580" r:id="rId30"/>
    <p:sldId id="581" r:id="rId31"/>
    <p:sldId id="582" r:id="rId32"/>
    <p:sldId id="583" r:id="rId33"/>
    <p:sldId id="584" r:id="rId34"/>
    <p:sldId id="585" r:id="rId35"/>
    <p:sldId id="586" r:id="rId36"/>
    <p:sldId id="587" r:id="rId37"/>
    <p:sldId id="588" r:id="rId38"/>
    <p:sldId id="589" r:id="rId39"/>
    <p:sldId id="590" r:id="rId40"/>
    <p:sldId id="591" r:id="rId41"/>
    <p:sldId id="598" r:id="rId42"/>
    <p:sldId id="592" r:id="rId43"/>
    <p:sldId id="593" r:id="rId44"/>
    <p:sldId id="594" r:id="rId45"/>
    <p:sldId id="595" r:id="rId46"/>
    <p:sldId id="596" r:id="rId47"/>
    <p:sldId id="597" r:id="rId48"/>
    <p:sldId id="599" r:id="rId49"/>
    <p:sldId id="601" r:id="rId50"/>
    <p:sldId id="603" r:id="rId51"/>
    <p:sldId id="606" r:id="rId52"/>
    <p:sldId id="602" r:id="rId53"/>
    <p:sldId id="604" r:id="rId54"/>
    <p:sldId id="605" r:id="rId55"/>
    <p:sldId id="390" r:id="rId56"/>
  </p:sldIdLst>
  <p:sldSz cx="9145588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wvZkeN4eLAkT4Cy3IayiQ==" hashData="RPiC9m0k60jz9CVwyhHKIh51eE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85" autoAdjust="0"/>
    <p:restoredTop sz="94660"/>
  </p:normalViewPr>
  <p:slideViewPr>
    <p:cSldViewPr>
      <p:cViewPr varScale="1">
        <p:scale>
          <a:sx n="65" d="100"/>
          <a:sy n="65" d="100"/>
        </p:scale>
        <p:origin x="-534" y="-96"/>
      </p:cViewPr>
      <p:guideLst>
        <p:guide orient="horz" pos="2155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24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15/09/2024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36650" y="685800"/>
            <a:ext cx="4584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567" y="2125026"/>
            <a:ext cx="7773751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876482"/>
            <a:ext cx="6401912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03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05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06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0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1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11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21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090" y="4395704"/>
            <a:ext cx="7773751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090" y="2899342"/>
            <a:ext cx="777375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018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037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05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06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08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10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118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213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81" y="1596865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675" y="1596865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80" y="1531303"/>
            <a:ext cx="40408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80" y="2170051"/>
            <a:ext cx="4040890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7120" y="1531303"/>
            <a:ext cx="4042476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7120" y="2170051"/>
            <a:ext cx="4042476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0114" y="276068"/>
            <a:ext cx="30088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6286" y="276317"/>
            <a:ext cx="511263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0114" y="1431467"/>
            <a:ext cx="30088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7" y="4792295"/>
            <a:ext cx="5487353" cy="565297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7" y="615915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0180" indent="0">
              <a:buNone/>
              <a:defRPr sz="3300"/>
            </a:lvl2pPr>
            <a:lvl3pPr marL="1080370" indent="0">
              <a:buNone/>
              <a:defRPr sz="2900"/>
            </a:lvl3pPr>
            <a:lvl4pPr marL="1620511" indent="0">
              <a:buNone/>
              <a:defRPr sz="2400"/>
            </a:lvl4pPr>
            <a:lvl5pPr marL="2160698" indent="0">
              <a:buNone/>
              <a:defRPr sz="2400"/>
            </a:lvl5pPr>
            <a:lvl6pPr marL="2700854" indent="0">
              <a:buNone/>
              <a:defRPr sz="2400"/>
            </a:lvl6pPr>
            <a:lvl7pPr marL="3241050" indent="0">
              <a:buNone/>
              <a:defRPr sz="2400"/>
            </a:lvl7pPr>
            <a:lvl8pPr marL="3781186" indent="0">
              <a:buNone/>
              <a:defRPr sz="2400"/>
            </a:lvl8pPr>
            <a:lvl9pPr marL="432136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7" y="5353683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851" y="277907"/>
            <a:ext cx="2057759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181" y="277907"/>
            <a:ext cx="602084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524" y="2129639"/>
            <a:ext cx="7773751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997" y="3876306"/>
            <a:ext cx="6401912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29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59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89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19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48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78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0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37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036" y="4399906"/>
            <a:ext cx="777375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036" y="2899317"/>
            <a:ext cx="777375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29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598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892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191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485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786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083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37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8060" y="1596981"/>
            <a:ext cx="4039301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50148" y="1596981"/>
            <a:ext cx="4039301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80" y="1531261"/>
            <a:ext cx="40408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2989" indent="0">
              <a:buNone/>
              <a:defRPr sz="2400" b="1"/>
            </a:lvl2pPr>
            <a:lvl3pPr marL="1085981" indent="0">
              <a:buNone/>
              <a:defRPr sz="2100" b="1"/>
            </a:lvl3pPr>
            <a:lvl4pPr marL="1628925" indent="0">
              <a:buNone/>
              <a:defRPr sz="1900" b="1"/>
            </a:lvl4pPr>
            <a:lvl5pPr marL="2171919" indent="0">
              <a:buNone/>
              <a:defRPr sz="1900" b="1"/>
            </a:lvl5pPr>
            <a:lvl6pPr marL="2714857" indent="0">
              <a:buNone/>
              <a:defRPr sz="1900" b="1"/>
            </a:lvl6pPr>
            <a:lvl7pPr marL="3257860" indent="0">
              <a:buNone/>
              <a:defRPr sz="1900" b="1"/>
            </a:lvl7pPr>
            <a:lvl8pPr marL="3800835" indent="0">
              <a:buNone/>
              <a:defRPr sz="1900" b="1"/>
            </a:lvl8pPr>
            <a:lvl9pPr marL="43437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80" y="2169342"/>
            <a:ext cx="40408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7120" y="1531261"/>
            <a:ext cx="4042476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2989" indent="0">
              <a:buNone/>
              <a:defRPr sz="2400" b="1"/>
            </a:lvl2pPr>
            <a:lvl3pPr marL="1085981" indent="0">
              <a:buNone/>
              <a:defRPr sz="2100" b="1"/>
            </a:lvl3pPr>
            <a:lvl4pPr marL="1628925" indent="0">
              <a:buNone/>
              <a:defRPr sz="1900" b="1"/>
            </a:lvl4pPr>
            <a:lvl5pPr marL="2171919" indent="0">
              <a:buNone/>
              <a:defRPr sz="1900" b="1"/>
            </a:lvl5pPr>
            <a:lvl6pPr marL="2714857" indent="0">
              <a:buNone/>
              <a:defRPr sz="1900" b="1"/>
            </a:lvl6pPr>
            <a:lvl7pPr marL="3257860" indent="0">
              <a:buNone/>
              <a:defRPr sz="1900" b="1"/>
            </a:lvl7pPr>
            <a:lvl8pPr marL="3800835" indent="0">
              <a:buNone/>
              <a:defRPr sz="1900" b="1"/>
            </a:lvl8pPr>
            <a:lvl9pPr marL="43437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7120" y="2169342"/>
            <a:ext cx="4042476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0178" y="276068"/>
            <a:ext cx="30088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6287" y="276251"/>
            <a:ext cx="5112637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0178" y="1431446"/>
            <a:ext cx="30088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2989" indent="0">
              <a:buNone/>
              <a:defRPr sz="1500"/>
            </a:lvl2pPr>
            <a:lvl3pPr marL="1085981" indent="0">
              <a:buNone/>
              <a:defRPr sz="1200"/>
            </a:lvl3pPr>
            <a:lvl4pPr marL="1628925" indent="0">
              <a:buNone/>
              <a:defRPr sz="1100"/>
            </a:lvl4pPr>
            <a:lvl5pPr marL="2171919" indent="0">
              <a:buNone/>
              <a:defRPr sz="1100"/>
            </a:lvl5pPr>
            <a:lvl6pPr marL="2714857" indent="0">
              <a:buNone/>
              <a:defRPr sz="1100"/>
            </a:lvl6pPr>
            <a:lvl7pPr marL="3257860" indent="0">
              <a:buNone/>
              <a:defRPr sz="1100"/>
            </a:lvl7pPr>
            <a:lvl8pPr marL="3800835" indent="0">
              <a:buNone/>
              <a:defRPr sz="1100"/>
            </a:lvl8pPr>
            <a:lvl9pPr marL="43437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7" y="4792272"/>
            <a:ext cx="548735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7" y="615958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2989" indent="0">
              <a:buNone/>
              <a:defRPr sz="3300"/>
            </a:lvl2pPr>
            <a:lvl3pPr marL="1085981" indent="0">
              <a:buNone/>
              <a:defRPr sz="2900"/>
            </a:lvl3pPr>
            <a:lvl4pPr marL="1628925" indent="0">
              <a:buNone/>
              <a:defRPr sz="2400"/>
            </a:lvl4pPr>
            <a:lvl5pPr marL="2171919" indent="0">
              <a:buNone/>
              <a:defRPr sz="2400"/>
            </a:lvl5pPr>
            <a:lvl6pPr marL="2714857" indent="0">
              <a:buNone/>
              <a:defRPr sz="2400"/>
            </a:lvl6pPr>
            <a:lvl7pPr marL="3257860" indent="0">
              <a:buNone/>
              <a:defRPr sz="2400"/>
            </a:lvl7pPr>
            <a:lvl8pPr marL="3800835" indent="0">
              <a:buNone/>
              <a:defRPr sz="2400"/>
            </a:lvl8pPr>
            <a:lvl9pPr marL="4343795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7" y="5353683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2989" indent="0">
              <a:buNone/>
              <a:defRPr sz="1500"/>
            </a:lvl2pPr>
            <a:lvl3pPr marL="1085981" indent="0">
              <a:buNone/>
              <a:defRPr sz="1200"/>
            </a:lvl3pPr>
            <a:lvl4pPr marL="1628925" indent="0">
              <a:buNone/>
              <a:defRPr sz="1100"/>
            </a:lvl4pPr>
            <a:lvl5pPr marL="2171919" indent="0">
              <a:buNone/>
              <a:defRPr sz="1100"/>
            </a:lvl5pPr>
            <a:lvl6pPr marL="2714857" indent="0">
              <a:buNone/>
              <a:defRPr sz="1100"/>
            </a:lvl6pPr>
            <a:lvl7pPr marL="3257860" indent="0">
              <a:buNone/>
              <a:defRPr sz="1100"/>
            </a:lvl7pPr>
            <a:lvl8pPr marL="3800835" indent="0">
              <a:buNone/>
              <a:defRPr sz="1100"/>
            </a:lvl8pPr>
            <a:lvl9pPr marL="43437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855" y="277820"/>
            <a:ext cx="2057759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2" y="277820"/>
            <a:ext cx="602084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447" y="273963"/>
            <a:ext cx="8231031" cy="1140090"/>
          </a:xfrm>
          <a:prstGeom prst="rect">
            <a:avLst/>
          </a:prstGeom>
        </p:spPr>
        <p:txBody>
          <a:bodyPr vert="horz" lIns="107353" tIns="53679" rIns="107353" bIns="5367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447" y="1596865"/>
            <a:ext cx="8231031" cy="4514439"/>
          </a:xfrm>
          <a:prstGeom prst="rect">
            <a:avLst/>
          </a:prstGeom>
        </p:spPr>
        <p:txBody>
          <a:bodyPr vert="horz" lIns="107353" tIns="53679" rIns="107353" bIns="5367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874" y="6344139"/>
            <a:ext cx="2133970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l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561" y="6344139"/>
            <a:ext cx="2896103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ct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966" y="6344139"/>
            <a:ext cx="2133970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0370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5139" indent="-405139" algn="l" defTabSz="108037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7762" indent="-337609" algn="l" defTabSz="108037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0431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0599" indent="-270102" algn="l" defTabSz="10803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0767" indent="-270102" algn="l" defTabSz="108037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0903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1117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5128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9147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18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37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511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698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854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105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1186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1362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90" y="274937"/>
            <a:ext cx="8231029" cy="1140092"/>
          </a:xfrm>
          <a:prstGeom prst="rect">
            <a:avLst/>
          </a:prstGeom>
        </p:spPr>
        <p:txBody>
          <a:bodyPr vert="horz" lIns="107916" tIns="53957" rIns="107916" bIns="5395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0" y="1596981"/>
            <a:ext cx="8231029" cy="4514439"/>
          </a:xfrm>
          <a:prstGeom prst="rect">
            <a:avLst/>
          </a:prstGeom>
        </p:spPr>
        <p:txBody>
          <a:bodyPr vert="horz" lIns="107916" tIns="53957" rIns="107916" bIns="5395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982" y="6344052"/>
            <a:ext cx="2133970" cy="364195"/>
          </a:xfrm>
          <a:prstGeom prst="rect">
            <a:avLst/>
          </a:prstGeom>
        </p:spPr>
        <p:txBody>
          <a:bodyPr vert="horz" lIns="107916" tIns="53957" rIns="107916" bIns="53957" rtlCol="0" anchor="ctr"/>
          <a:lstStyle>
            <a:lvl1pPr algn="l" defTabSz="1085981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622" y="6344052"/>
            <a:ext cx="2896103" cy="364195"/>
          </a:xfrm>
          <a:prstGeom prst="rect">
            <a:avLst/>
          </a:prstGeom>
        </p:spPr>
        <p:txBody>
          <a:bodyPr vert="horz" lIns="107916" tIns="53957" rIns="107916" bIns="53957" rtlCol="0" anchor="ctr"/>
          <a:lstStyle>
            <a:lvl1pPr algn="ctr" defTabSz="1085981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7055" y="6344052"/>
            <a:ext cx="2133970" cy="364195"/>
          </a:xfrm>
          <a:prstGeom prst="rect">
            <a:avLst/>
          </a:prstGeom>
        </p:spPr>
        <p:txBody>
          <a:bodyPr vert="horz" lIns="107916" tIns="53957" rIns="107916" bIns="53957" rtlCol="0" anchor="ctr"/>
          <a:lstStyle>
            <a:lvl1pPr algn="r" defTabSz="1085981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13" r:id="rId1"/>
    <p:sldLayoutId id="2147484214" r:id="rId2"/>
    <p:sldLayoutId id="2147484215" r:id="rId3"/>
    <p:sldLayoutId id="2147484216" r:id="rId4"/>
    <p:sldLayoutId id="2147484217" r:id="rId5"/>
    <p:sldLayoutId id="2147484218" r:id="rId6"/>
    <p:sldLayoutId id="2147484219" r:id="rId7"/>
    <p:sldLayoutId id="2147484220" r:id="rId8"/>
    <p:sldLayoutId id="2147484221" r:id="rId9"/>
    <p:sldLayoutId id="2147484222" r:id="rId10"/>
    <p:sldLayoutId id="2147484223" r:id="rId11"/>
  </p:sldLayoutIdLst>
  <p:transition spd="med" advTm="6000">
    <p:random/>
  </p:transition>
  <p:txStyles>
    <p:titleStyle>
      <a:lvl1pPr algn="ctr" defTabSz="1085981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241" indent="-407241" algn="l" defTabSz="1085981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327" indent="-339359" algn="l" defTabSz="1085981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441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0414" indent="-271508" algn="l" defTabSz="1085981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3389" indent="-271508" algn="l" defTabSz="1085981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6343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29341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2302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5320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2989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5981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8925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1919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4857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7860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0835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3795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7" Type="http://schemas.openxmlformats.org/officeDocument/2006/relationships/image" Target="../media/image74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gif"/><Relationship Id="rId5" Type="http://schemas.openxmlformats.org/officeDocument/2006/relationships/image" Target="../media/image72.png"/><Relationship Id="rId4" Type="http://schemas.openxmlformats.org/officeDocument/2006/relationships/image" Target="../media/image7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468338" y="2088000"/>
            <a:ext cx="3384376" cy="3317505"/>
          </a:xfrm>
          <a:prstGeom prst="rect">
            <a:avLst/>
          </a:prstGeom>
          <a:noFill/>
        </p:spPr>
        <p:txBody>
          <a:bodyPr wrap="none" lIns="90478" tIns="45234" rIns="90478" bIns="45234" rtlCol="0">
            <a:prstTxWarp prst="textArchUpPour">
              <a:avLst/>
            </a:prstTxWarp>
            <a:spAutoFit/>
          </a:bodyPr>
          <a:lstStyle/>
          <a:p>
            <a:pPr defTabSz="1085981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20000">
            <a:off x="4150359" y="2446170"/>
            <a:ext cx="1764539" cy="175792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5976000"/>
            <a:ext cx="91455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1219606"/>
            <a:r>
              <a:rPr lang="fr-FR" sz="54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5400" dirty="0" smtClean="0">
                <a:ln w="50800">
                  <a:solidFill>
                    <a:prstClr val="black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des  moissons</a:t>
            </a:r>
            <a:endParaRPr lang="fr-FR" sz="1600" dirty="0">
              <a:ln w="25400">
                <a:solidFill>
                  <a:prstClr val="black"/>
                </a:solidFill>
              </a:ln>
              <a:solidFill>
                <a:srgbClr val="FFC000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3738497" y="3780309"/>
            <a:ext cx="2117831" cy="1276162"/>
          </a:xfrm>
          <a:prstGeom prst="rect">
            <a:avLst/>
          </a:prstGeom>
          <a:noFill/>
        </p:spPr>
        <p:txBody>
          <a:bodyPr wrap="square" lIns="120854" tIns="60410" rIns="120854" bIns="60410" rtlCol="0">
            <a:spAutoFit/>
          </a:bodyPr>
          <a:lstStyle/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srgbClr val="FFFF00"/>
                </a:solidFill>
                <a:latin typeface="Arial Narrow" pitchFamily="34" charset="0"/>
              </a:rPr>
              <a:t>Photos  prises  par    différents  photographes  </a:t>
            </a:r>
          </a:p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srgbClr val="FFFF00"/>
                </a:solidFill>
                <a:latin typeface="Arial Narrow" pitchFamily="34" charset="0"/>
              </a:rPr>
              <a:t>d’Alsace  et  environs</a:t>
            </a:r>
          </a:p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srgbClr val="FFFF00"/>
                </a:solidFill>
                <a:latin typeface="Arial Narrow" pitchFamily="34" charset="0"/>
              </a:rPr>
              <a:t>pour  le  plaisir  du  partage  </a:t>
            </a:r>
            <a:endParaRPr lang="fr-FR" sz="1500" b="1" dirty="0">
              <a:ln w="0">
                <a:noFill/>
              </a:ln>
              <a:solidFill>
                <a:srgbClr val="FFFF00"/>
              </a:solidFill>
              <a:latin typeface="Arial Narrow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5588" cy="1384995"/>
          </a:xfrm>
          <a:prstGeom prst="rect">
            <a:avLst/>
          </a:prstGeom>
          <a:solidFill>
            <a:schemeClr val="tx2">
              <a:lumMod val="60000"/>
              <a:lumOff val="40000"/>
              <a:alpha val="50000"/>
            </a:schemeClr>
          </a:solidFill>
        </p:spPr>
        <p:txBody>
          <a:bodyPr wrap="square">
            <a:spAutoFit/>
          </a:bodyPr>
          <a:lstStyle/>
          <a:p>
            <a:pPr algn="ctr" defTabSz="1216376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A mon avis, vous ne pouvez pas dire que vous avez vu quelque chose à fond si vous n'en avez pas pris une photographie. </a:t>
            </a:r>
          </a:p>
          <a:p>
            <a:pPr algn="ctr" defTabSz="1216376"/>
            <a:r>
              <a:rPr lang="fr-FR" sz="2000" b="1" dirty="0" smtClean="0">
                <a:solidFill>
                  <a:schemeClr val="bg1"/>
                </a:solidFill>
                <a:latin typeface="Chiller" pitchFamily="82" charset="0"/>
              </a:rPr>
              <a:t>Emile Zola</a:t>
            </a:r>
            <a:endParaRPr lang="fr-FR" sz="32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pic>
        <p:nvPicPr>
          <p:cNvPr id="10" name="La moisson de blé Marie Laforêt.wav">
            <a:hlinkClick r:id="" action="ppaction://media"/>
          </p:cNvPr>
          <p:cNvPicPr>
            <a:picLocks noRot="1" noChangeAspect="1"/>
          </p:cNvPicPr>
          <p:nvPr>
            <a:wavAudioFile r:embed="rId1" name="La moisson de blé Marie Laforêt.wav"/>
          </p:nvPr>
        </p:nvPicPr>
        <p:blipFill>
          <a:blip r:embed="rId5" cstate="print"/>
          <a:stretch>
            <a:fillRect/>
          </a:stretch>
        </p:blipFill>
        <p:spPr>
          <a:xfrm>
            <a:off x="5580906" y="248416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800"/>
                            </p:stCondLst>
                            <p:childTnLst>
                              <p:par>
                                <p:cTn id="23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8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8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7" grpId="0"/>
      <p:bldP spid="8" grpId="0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f787018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 rot="-5400000">
            <a:off x="555723" y="-1800000"/>
            <a:ext cx="7920000" cy="10332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9wd367by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54682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300795_10233738710194936_36310919489788774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32000" y="3420000"/>
            <a:ext cx="6016000" cy="338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 2" descr="451333191_10233738709194911_897725806525797381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016000" cy="338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Tm="6000">
    <p:randomBa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67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586496_10233738714875053_55899537553563619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016000" cy="338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 2" descr="451628687_10233738712674998_243693642324556974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32000" y="3420000"/>
            <a:ext cx="6016000" cy="338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Tm="6000">
    <p:randomBa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859670_10227377620599832_63855079686824029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4000" y="0"/>
            <a:ext cx="4553233" cy="6840538"/>
          </a:xfrm>
          <a:prstGeom prst="can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079317_885294726973238_30989536157570314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9144000" cy="609219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107692_885294540306590_60983752412597172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88" y="323925"/>
            <a:ext cx="9144000" cy="609219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257411_885294666973244_62289882150561220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9144000" cy="609219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416367_885294710306573_87592234443215696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9144000" cy="609219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416990_885294506973260_81280138504028857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9144000" cy="6092190"/>
          </a:xfrm>
          <a:prstGeom prst="rect">
            <a:avLst/>
          </a:prstGeom>
        </p:spPr>
      </p:pic>
      <p:pic>
        <p:nvPicPr>
          <p:cNvPr id="3" name="Image 2" descr="30b18542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504000" y="-504000"/>
            <a:ext cx="10152000" cy="7884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461464_885294303639947_35148562953281027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9144000" cy="602361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560675_463808596517926_68576301683903693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87243" cy="345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 2" descr="452551795_463808549851264_429825558697803759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96000" y="3348000"/>
            <a:ext cx="5187243" cy="345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Tm="6000">
    <p:randomBa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583787_463808296517956_52440635445190306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9144000" cy="609219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588662_463808749851244_13986739004999084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079175" cy="338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 2" descr="452599733_463808529851266_499590079955750640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66413" y="3456538"/>
            <a:ext cx="5079175" cy="338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Tm="6000">
    <p:randomBa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2606425_463808633184589_20781583152780143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9185741" cy="6120000"/>
          </a:xfrm>
          <a:prstGeom prst="dodecagon">
            <a:avLst/>
          </a:prstGeom>
        </p:spPr>
      </p:pic>
    </p:spTree>
  </p:cSld>
  <p:clrMapOvr>
    <a:masterClrMapping/>
  </p:clrMapOvr>
  <p:transition spd="med" advTm="6000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609587_463808349851284_36463750915004402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9159963" cy="6120000"/>
          </a:xfrm>
          <a:prstGeom prst="decagon">
            <a:avLst/>
          </a:prstGeom>
        </p:spPr>
      </p:pic>
    </p:spTree>
  </p:cSld>
  <p:clrMapOvr>
    <a:masterClrMapping/>
  </p:clrMapOvr>
  <p:transition spd="med" advTm="6000">
    <p:whee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620380_463808473184605_36504294386254361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9144000" cy="6092190"/>
          </a:xfrm>
          <a:prstGeom prst="rect">
            <a:avLst/>
          </a:prstGeom>
        </p:spPr>
      </p:pic>
      <p:pic>
        <p:nvPicPr>
          <p:cNvPr id="3" name="Image 2" descr="735bb588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9145588" cy="6804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630876_463808259851293_59484609978506519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0"/>
            <a:ext cx="7860918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846298_3719887854892084_52358540115935216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28000"/>
            <a:ext cx="9216000" cy="5184000"/>
          </a:xfrm>
          <a:prstGeom prst="star7">
            <a:avLst/>
          </a:prstGeom>
        </p:spPr>
      </p:pic>
    </p:spTree>
  </p:cSld>
  <p:clrMapOvr>
    <a:masterClrMapping/>
  </p:clrMapOvr>
  <p:transition spd="med" advTm="6000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5-39-48-18_51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404045"/>
            <a:ext cx="9145588" cy="48768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669055_463808696517916_63106570803052960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9144000" cy="6092190"/>
          </a:xfrm>
          <a:prstGeom prst="rect">
            <a:avLst/>
          </a:prstGeom>
        </p:spPr>
      </p:pic>
      <p:pic>
        <p:nvPicPr>
          <p:cNvPr id="4" name="Image 3" descr="6e29ec58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44000" y="-144000"/>
            <a:ext cx="9432000" cy="7128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935905_3719887921558744_54435716325382540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28000"/>
            <a:ext cx="9216000" cy="5184000"/>
          </a:xfrm>
          <a:prstGeom prst="star10">
            <a:avLst/>
          </a:prstGeom>
        </p:spPr>
      </p:pic>
    </p:spTree>
  </p:cSld>
  <p:clrMapOvr>
    <a:masterClrMapping/>
  </p:clrMapOvr>
  <p:transition spd="med" advTm="6000">
    <p:wipe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194331_1985316218554063_72454911039149638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88" y="251917"/>
            <a:ext cx="9144000" cy="6292215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214139_3719015268312676_39378460446833111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72000"/>
            <a:ext cx="9169811" cy="4860000"/>
          </a:xfrm>
          <a:prstGeom prst="star32">
            <a:avLst/>
          </a:prstGeom>
        </p:spPr>
      </p:pic>
    </p:spTree>
  </p:cSld>
  <p:clrMapOvr>
    <a:masterClrMapping/>
  </p:clrMapOvr>
  <p:transition spd="med" advTm="6000">
    <p:pull dir="l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324209_3719015234979346_46489513370598500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216000" cy="5184000"/>
          </a:xfrm>
          <a:prstGeom prst="star32">
            <a:avLst/>
          </a:prstGeom>
        </p:spPr>
      </p:pic>
    </p:spTree>
  </p:cSld>
  <p:clrMapOvr>
    <a:masterClrMapping/>
  </p:clrMapOvr>
  <p:transition spd="med" advTm="6000">
    <p:strip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3778610_3719888681558668_21867285305186297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9144000" cy="6117108"/>
          </a:xfrm>
          <a:prstGeom prst="bevel">
            <a:avLst/>
          </a:prstGeom>
        </p:spPr>
      </p:pic>
    </p:spTree>
  </p:cSld>
  <p:clrMapOvr>
    <a:masterClrMapping/>
  </p:clrMapOvr>
  <p:transition spd="med" advTm="6000">
    <p:randomBa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04-39-31-515_51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34394" y="981869"/>
            <a:ext cx="6182816" cy="5174704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044833_8127959687289764_12820380128997419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96539"/>
            <a:ext cx="9177713" cy="5868000"/>
          </a:xfrm>
          <a:prstGeom prst="star16">
            <a:avLst/>
          </a:prstGeom>
        </p:spPr>
      </p:pic>
    </p:spTree>
  </p:cSld>
  <p:clrMapOvr>
    <a:masterClrMapping/>
  </p:clrMapOvr>
  <p:transition spd="med" advTm="6000">
    <p:split dir="in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759973_3731662827047920_77783238701062295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216000" cy="5184000"/>
          </a:xfrm>
          <a:prstGeom prst="star32">
            <a:avLst/>
          </a:prstGeom>
        </p:spPr>
      </p:pic>
    </p:spTree>
  </p:cSld>
  <p:clrMapOvr>
    <a:masterClrMapping/>
  </p:clrMapOvr>
  <p:transition spd="med" advTm="6000">
    <p:split orient="vert" dir="in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872159_3731662770381259_45572111251706729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216000" cy="5184000"/>
          </a:xfrm>
          <a:prstGeom prst="star32">
            <a:avLst/>
          </a:prstGeom>
        </p:spPr>
      </p:pic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078925_3732295980317938_42426154950641408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82607" cy="5148000"/>
          </a:xfrm>
          <a:prstGeom prst="star12">
            <a:avLst/>
          </a:prstGeom>
        </p:spPr>
      </p:pic>
    </p:spTree>
  </p:cSld>
  <p:clrMapOvr>
    <a:masterClrMapping/>
  </p:clrMapOvr>
  <p:transition spd="med" advTm="6000">
    <p:wedg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164288_3732295890317947_17639745305236706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216000" cy="5184000"/>
          </a:xfrm>
          <a:prstGeom prst="star8">
            <a:avLst/>
          </a:prstGeom>
        </p:spPr>
      </p:pic>
    </p:spTree>
  </p:cSld>
  <p:clrMapOvr>
    <a:masterClrMapping/>
  </p:clrMapOvr>
  <p:transition spd="med" advTm="6000">
    <p:comb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193121_3731662740381262_67583421407923107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280000" cy="5220000"/>
          </a:xfrm>
          <a:prstGeom prst="star24">
            <a:avLst/>
          </a:prstGeom>
        </p:spPr>
      </p:pic>
    </p:spTree>
  </p:cSld>
  <p:clrMapOvr>
    <a:masterClrMapping/>
  </p:clrMapOvr>
  <p:transition spd="med" advTm="6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227019_3732295936984609_26004088851003073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216000" cy="5184000"/>
          </a:xfrm>
          <a:prstGeom prst="star12">
            <a:avLst/>
          </a:prstGeom>
        </p:spPr>
      </p:pic>
    </p:spTree>
  </p:cSld>
  <p:clrMapOvr>
    <a:masterClrMapping/>
  </p:clrMapOvr>
  <p:transition spd="med" advTm="6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757484_3732296076984595_79238230385181402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223510"/>
          </a:xfrm>
          <a:prstGeom prst="rect">
            <a:avLst/>
          </a:prstGeom>
        </p:spPr>
      </p:pic>
      <p:pic>
        <p:nvPicPr>
          <p:cNvPr id="3" name="Image 2" descr="06-42-49-501_512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1659086" y="-1116000"/>
            <a:ext cx="5832000" cy="9180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Ba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261639_3731663493714520_80052081826055590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216000" cy="5184000"/>
          </a:xfrm>
          <a:prstGeom prst="star10">
            <a:avLst/>
          </a:prstGeom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602422_3731663513714518_65116865813497553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216000" cy="5184000"/>
          </a:xfrm>
          <a:prstGeom prst="star16">
            <a:avLst/>
          </a:prstGeom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641801_3731659857048217_80948938640888130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4000" y="538"/>
            <a:ext cx="3847500" cy="6840000"/>
          </a:xfrm>
          <a:prstGeom prst="can">
            <a:avLst/>
          </a:prstGeom>
        </p:spPr>
      </p:pic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5679790_3731663453714524_70964558232289541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76000"/>
            <a:ext cx="9204423" cy="5724000"/>
          </a:xfrm>
          <a:prstGeom prst="star32">
            <a:avLst/>
          </a:prstGeom>
        </p:spPr>
      </p:pic>
    </p:spTree>
  </p:cSld>
  <p:clrMapOvr>
    <a:masterClrMapping/>
  </p:clrMapOvr>
  <p:transition spd="med" advTm="6000">
    <p:zoom dir="in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642843_3731652577048945_24204412759389094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216000" cy="5184000"/>
          </a:xfrm>
          <a:prstGeom prst="star32">
            <a:avLst/>
          </a:prstGeom>
        </p:spPr>
      </p:pic>
    </p:spTree>
  </p:cSld>
  <p:clrMapOvr>
    <a:masterClrMapping/>
  </p:clrMapOvr>
  <p:transition spd="med" advTm="6000">
    <p:wheel spokes="1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705697_3731663547047848_66045076781087933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216000" cy="5184000"/>
          </a:xfrm>
          <a:prstGeom prst="star32">
            <a:avLst/>
          </a:prstGeom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772543_3732296040317932_82786143949179943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08000"/>
            <a:ext cx="9144000" cy="4854848"/>
          </a:xfrm>
          <a:prstGeom prst="rect">
            <a:avLst/>
          </a:prstGeom>
        </p:spPr>
      </p:pic>
      <p:pic>
        <p:nvPicPr>
          <p:cNvPr id="3" name="Image 2" descr="735bb588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720000"/>
            <a:ext cx="9144000" cy="5400000"/>
          </a:xfrm>
          <a:prstGeom prst="rect">
            <a:avLst/>
          </a:prstGeom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830289_3731652673715602_88169024064093597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216000" cy="5184000"/>
          </a:xfrm>
          <a:prstGeom prst="star32">
            <a:avLst/>
          </a:prstGeom>
        </p:spPr>
      </p:pic>
    </p:spTree>
  </p:cSld>
  <p:clrMapOvr>
    <a:masterClrMapping/>
  </p:clrMapOvr>
  <p:transition spd="med" advTm="6000">
    <p:checker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899907_3731652630382273_35232971677113917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216000" cy="5184000"/>
          </a:xfrm>
          <a:prstGeom prst="star32">
            <a:avLst/>
          </a:prstGeom>
        </p:spPr>
      </p:pic>
    </p:spTree>
  </p:cSld>
  <p:clrMapOvr>
    <a:masterClrMapping/>
  </p:clrMapOvr>
  <p:transition spd="med" advTm="6000">
    <p:checker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9-14 2209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0"/>
            <a:ext cx="4467290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846607_3732296023651267_88901877355774825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9144000" cy="5909310"/>
          </a:xfrm>
          <a:prstGeom prst="rect">
            <a:avLst/>
          </a:prstGeom>
        </p:spPr>
      </p:pic>
      <p:pic>
        <p:nvPicPr>
          <p:cNvPr id="3" name="Image 2" descr="06-42-49-501_512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1296000" y="-1170000"/>
            <a:ext cx="6552000" cy="9180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Bar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080933_3731663583714511_81376426286594366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216000" cy="5184000"/>
          </a:xfrm>
          <a:prstGeom prst="star32">
            <a:avLst/>
          </a:prstGeom>
        </p:spPr>
      </p:pic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764738_2268751096805567_7465311905350817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435" y="0"/>
            <a:ext cx="9120717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190" y="5860152"/>
            <a:ext cx="1676730" cy="87730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00417" y="2821788"/>
            <a:ext cx="1257407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5580906" y="4500389"/>
            <a:ext cx="106689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2202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7783756" y="6230664"/>
            <a:ext cx="986224" cy="308441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1300" b="1" dirty="0" smtClean="0">
                <a:solidFill>
                  <a:srgbClr val="FF0000"/>
                </a:solidFill>
              </a:rPr>
              <a:t>15.09.2024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63982" y="6029639"/>
            <a:ext cx="2518951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640176" y="2396764"/>
            <a:ext cx="2518118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190594" y="727897"/>
            <a:ext cx="4763351" cy="1431825"/>
          </a:xfrm>
          <a:prstGeom prst="rect">
            <a:avLst/>
          </a:prstGeom>
          <a:noFill/>
        </p:spPr>
        <p:txBody>
          <a:bodyPr wrap="square" lIns="107343" tIns="53669" rIns="107343" bIns="53669" rtlCol="0">
            <a:spAutoFit/>
          </a:bodyPr>
          <a:lstStyle/>
          <a:p>
            <a:pPr algn="ctr"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Marie  </a:t>
            </a:r>
            <a:r>
              <a:rPr lang="fr-FR" sz="43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Laforêt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 La  moisson </a:t>
            </a:r>
            <a:r>
              <a:rPr lang="fr-FR" sz="24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(1966)</a:t>
            </a:r>
            <a:endParaRPr lang="fr-FR" sz="4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>
            <a:spLocks noChangeAspect="1"/>
          </p:cNvSpPr>
          <p:nvPr/>
        </p:nvSpPr>
        <p:spPr>
          <a:xfrm>
            <a:off x="144000" y="3384000"/>
            <a:ext cx="2888112" cy="1620000"/>
          </a:xfrm>
          <a:prstGeom prst="round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6859614" y="260703"/>
            <a:ext cx="2095678" cy="2351011"/>
          </a:xfrm>
          <a:prstGeom prst="rect">
            <a:avLst/>
          </a:prstGeom>
        </p:spPr>
      </p:pic>
      <p:sp>
        <p:nvSpPr>
          <p:cNvPr id="13" name="Rectangle à coins arrondis 12"/>
          <p:cNvSpPr>
            <a:spLocks noChangeAspect="1"/>
          </p:cNvSpPr>
          <p:nvPr/>
        </p:nvSpPr>
        <p:spPr>
          <a:xfrm>
            <a:off x="2124522" y="3384000"/>
            <a:ext cx="2923590" cy="1620000"/>
          </a:xfrm>
          <a:prstGeom prst="round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endParaRPr lang="fr-FR" sz="1900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7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000"/>
                            </p:stCondLst>
                            <p:childTnLst>
                              <p:par>
                                <p:cTn id="3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7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0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  <p:bldP spid="12" grpId="0"/>
      <p:bldP spid="14" grpId="0"/>
      <p:bldP spid="17" grpId="0" animBg="1"/>
      <p:bldP spid="13" grpId="0" animBg="1"/>
    </p:bldLst>
  </p:timing>
</p:sld>
</file>

<file path=ppt/theme/theme1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2620</TotalTime>
  <Words>56</Words>
  <Application>Microsoft Office PowerPoint</Application>
  <PresentationFormat>Personnalisé</PresentationFormat>
  <Paragraphs>12</Paragraphs>
  <Slides>54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54</vt:i4>
      </vt:variant>
    </vt:vector>
  </HeadingPairs>
  <TitlesOfParts>
    <vt:vector size="56" baseType="lpstr">
      <vt:lpstr>22_Thème Office</vt:lpstr>
      <vt:lpstr>15_Thème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332</cp:revision>
  <dcterms:created xsi:type="dcterms:W3CDTF">2020-05-12T17:47:43Z</dcterms:created>
  <dcterms:modified xsi:type="dcterms:W3CDTF">2024-09-15T17:56:42Z</dcterms:modified>
</cp:coreProperties>
</file>