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  <p:sldMasterId id="2147484116" r:id="rId2"/>
  </p:sldMasterIdLst>
  <p:notesMasterIdLst>
    <p:notesMasterId r:id="rId42"/>
  </p:notesMasterIdLst>
  <p:sldIdLst>
    <p:sldId id="428" r:id="rId3"/>
    <p:sldId id="441" r:id="rId4"/>
    <p:sldId id="430" r:id="rId5"/>
    <p:sldId id="432" r:id="rId6"/>
    <p:sldId id="434" r:id="rId7"/>
    <p:sldId id="436" r:id="rId8"/>
    <p:sldId id="438" r:id="rId9"/>
    <p:sldId id="444" r:id="rId10"/>
    <p:sldId id="439" r:id="rId11"/>
    <p:sldId id="440" r:id="rId12"/>
    <p:sldId id="448" r:id="rId13"/>
    <p:sldId id="450" r:id="rId14"/>
    <p:sldId id="446" r:id="rId15"/>
    <p:sldId id="452" r:id="rId16"/>
    <p:sldId id="454" r:id="rId17"/>
    <p:sldId id="445" r:id="rId18"/>
    <p:sldId id="455" r:id="rId19"/>
    <p:sldId id="456" r:id="rId20"/>
    <p:sldId id="458" r:id="rId21"/>
    <p:sldId id="470" r:id="rId22"/>
    <p:sldId id="467" r:id="rId23"/>
    <p:sldId id="462" r:id="rId24"/>
    <p:sldId id="464" r:id="rId25"/>
    <p:sldId id="465" r:id="rId26"/>
    <p:sldId id="475" r:id="rId27"/>
    <p:sldId id="484" r:id="rId28"/>
    <p:sldId id="469" r:id="rId29"/>
    <p:sldId id="472" r:id="rId30"/>
    <p:sldId id="473" r:id="rId31"/>
    <p:sldId id="474" r:id="rId32"/>
    <p:sldId id="477" r:id="rId33"/>
    <p:sldId id="490" r:id="rId34"/>
    <p:sldId id="463" r:id="rId35"/>
    <p:sldId id="482" r:id="rId36"/>
    <p:sldId id="485" r:id="rId37"/>
    <p:sldId id="486" r:id="rId38"/>
    <p:sldId id="488" r:id="rId39"/>
    <p:sldId id="480" r:id="rId40"/>
    <p:sldId id="429" r:id="rId41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smx0IJlaZAOgQU2foAoRw==" hashData="OLfIvMQAZeWZpNy16iVzwy05w+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298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46" y="3876306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6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1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1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69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1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6110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0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0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0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4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4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6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6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18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1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6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7" y="277908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8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95" y="275058"/>
            <a:ext cx="9235442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95" y="1597016"/>
            <a:ext cx="9235442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077" y="6344180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55" y="6344180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250" y="6344180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9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9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9" y="6344140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7" y="6344140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40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2.gif"/><Relationship Id="rId5" Type="http://schemas.openxmlformats.org/officeDocument/2006/relationships/image" Target="../media/image71.jpeg"/><Relationship Id="rId4" Type="http://schemas.openxmlformats.org/officeDocument/2006/relationships/image" Target="../media/image7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3380939" y="399854"/>
            <a:ext cx="4136162" cy="3672023"/>
          </a:xfrm>
          <a:prstGeom prst="rect">
            <a:avLst/>
          </a:prstGeom>
          <a:noFill/>
        </p:spPr>
        <p:txBody>
          <a:bodyPr wrap="none" lIns="90212" tIns="45099" rIns="90212" bIns="45099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09851" y="470546"/>
            <a:ext cx="1800936" cy="1476073"/>
          </a:xfrm>
          <a:prstGeom prst="rect">
            <a:avLst/>
          </a:prstGeom>
          <a:noFill/>
        </p:spPr>
        <p:txBody>
          <a:bodyPr wrap="square" lIns="90212" tIns="45099" rIns="90212" bIns="45099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272" y="4788421"/>
            <a:ext cx="1979860" cy="175792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916000" y="2988221"/>
            <a:ext cx="49295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40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6264" y="323925"/>
            <a:ext cx="27363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36000" y="5940000"/>
            <a:ext cx="51491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219606"/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 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Eguisheim</a:t>
            </a:r>
            <a:endParaRPr lang="fr-FR" sz="1600" dirty="0">
              <a:ln w="25400">
                <a:solidFill>
                  <a:prstClr val="black"/>
                </a:solidFill>
              </a:ln>
            </a:endParaRPr>
          </a:p>
        </p:txBody>
      </p:sp>
      <p:sp>
        <p:nvSpPr>
          <p:cNvPr id="14" name="Rectangle 13"/>
          <p:cNvSpPr/>
          <p:nvPr/>
        </p:nvSpPr>
        <p:spPr>
          <a:xfrm rot="480000">
            <a:off x="4054401" y="5580868"/>
            <a:ext cx="582211" cy="79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sz="4400" dirty="0"/>
          </a:p>
        </p:txBody>
      </p:sp>
      <p:pic>
        <p:nvPicPr>
          <p:cNvPr id="9" name="Please Please Me -  The Beatl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Please Please Me -  The Beatles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6426944" y="414034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9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9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9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9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478609_4013542492118811_3342215185736428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477369_3660708864244921_33662430220636269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81024_4013525285453865_6457723568284300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481876_10233992435016805_16699529900152080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84961_3660704197578721_722523099427716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6000" y="0"/>
            <a:ext cx="4895260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512288_4013542012118859_37298067973623219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2574_4013542125452181_6191660211229075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513051_3660704177578723_44310991547484981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3055_3660708897578251_2012924476646529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-288000"/>
            <a:ext cx="6121287" cy="6840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524456_4013542348785492_3114939144907133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518493_4013542235452170_90077108784745332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533556_10233992437576869_5412923513578096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519012_4013542338785493_33136359945422772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55767_3660705917578549_2101496114735198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4142801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558114_122199900992025420_66366210274188528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00" y="0"/>
            <a:ext cx="3852078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58296_122199901310025420_8109196255643535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852078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559836_122199901274025420_29836139524208821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384780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54432_3660703887578752_4084554410754087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6393026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2610662_4013542098785517_163458498813431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2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452636765_4013542612118799_71656416948506580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554801_4013542402118820_2393164059209611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2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F:\00-PPT COURRIER PPS\001 Au Clic\0aicon-1289753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47224" y="6228581"/>
            <a:ext cx="1112080" cy="468000"/>
          </a:xfrm>
          <a:prstGeom prst="rect">
            <a:avLst/>
          </a:prstGeom>
          <a:noFill/>
        </p:spPr>
      </p:pic>
      <p:pic>
        <p:nvPicPr>
          <p:cNvPr id="2" name="Image 1" descr="452549761_4013542035452190_549191721115606986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 3" descr="Capture d’écran 2024-09-15 2143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26544" y="-36000"/>
            <a:ext cx="4653347" cy="6840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3" descr="F:\00-PPT COURRIER PPS\001 Au Clic\0aicon-1289753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4000" y="6336000"/>
            <a:ext cx="1112080" cy="468000"/>
          </a:xfrm>
          <a:prstGeom prst="rect">
            <a:avLst/>
          </a:prstGeom>
          <a:noFill/>
        </p:spPr>
      </p:pic>
      <p:pic>
        <p:nvPicPr>
          <p:cNvPr id="8" name="Image 7" descr="FJdfDoF11kE_bougi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0880" y="1908101"/>
            <a:ext cx="1181113" cy="2340149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615358_4013542385452155_8674093076547730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8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 3" descr="452560000_122199901346025420_73018604768443603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" y="0"/>
            <a:ext cx="411287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620007_10233992436256836_614585033764858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617844_4013542482118812_58054114594168359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53030_3660703717578769_7907230713873276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-396000"/>
            <a:ext cx="5952607" cy="6840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620710_4013542568785470_2187152167300256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 3" descr="452583958_4013541925452201_83627042995535183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620441_4013542528785474_9160507223859159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637028_4013541972118863_61248934984453437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2815607_3660704447578696_7193158937513054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00" y="0"/>
            <a:ext cx="5104751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637033_4013542452118815_42002873689748155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702291_3660704247578716_4638574256605379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411287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737268_122199901178025420_22597451349288796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6000" y="0"/>
            <a:ext cx="384780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64094_3660705890911885_5451886393781916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-396000"/>
            <a:ext cx="6107623" cy="6840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67674_4013542108785516_7731147842787434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600" y="0"/>
            <a:ext cx="5130000" cy="6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646265_4013542445452149_62181382692976812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69635_122199901100025420_2268555453018703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0" y="0"/>
            <a:ext cx="371954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661573_122199901208025420_18895555915100939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00" y="0"/>
            <a:ext cx="3574181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705783_4013542065452187_2641170032868823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754157_3660704344245373_47609054711994187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2638120_4013542412118819_2754458907407576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710327_4013542205452173_72878293691423663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54704_3660703910912083_431578635404587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7302274" cy="68405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850146_122199907112025420_7060039959667848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00" y="0"/>
            <a:ext cx="3852078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847284_122199901382025420_31107532619434624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0"/>
            <a:ext cx="384780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72967_122199900776025420_6389549949345058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72000" y="538"/>
            <a:ext cx="3851775" cy="6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754135_3660704047578736_4163965397684588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0"/>
            <a:ext cx="4206931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2892984_3660704367578704_6495569037674938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68000" y="0"/>
            <a:ext cx="4275336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 descr="452879369_122199901250025420_36112875474555624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6000" y="0"/>
            <a:ext cx="3847803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93310_3660703977578743_571894436648236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1311" y="0"/>
            <a:ext cx="5330289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 descr="452910579_3660703040912170_52261890725806915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82226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5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80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4" y="4106967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2201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7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15.09.2024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4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533839" y="2124000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000" y="432000"/>
            <a:ext cx="772526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Monk</a:t>
            </a:r>
          </a:p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Please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Please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6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none">
        <a:spAutoFit/>
      </a:bodyPr>
      <a:lstStyle>
        <a:defPPr>
          <a:defRPr sz="4400" dirty="0" smtClean="0">
            <a:ln w="50800">
              <a:solidFill>
                <a:prstClr val="black"/>
              </a:solidFill>
            </a:ln>
            <a:solidFill>
              <a:srgbClr val="FF0000"/>
            </a:solidFill>
            <a:latin typeface="Broadway" pitchFamily="82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2586</TotalTime>
  <Words>37</Words>
  <Application>Microsoft Office PowerPoint</Application>
  <PresentationFormat>Personnalisé</PresentationFormat>
  <Paragraphs>13</Paragraphs>
  <Slides>39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13_Thème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334</cp:revision>
  <dcterms:created xsi:type="dcterms:W3CDTF">2020-05-12T17:47:43Z</dcterms:created>
  <dcterms:modified xsi:type="dcterms:W3CDTF">2024-09-15T20:35:27Z</dcterms:modified>
</cp:coreProperties>
</file>