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73" r:id="rId4"/>
    <p:sldId id="272" r:id="rId5"/>
    <p:sldId id="271" r:id="rId6"/>
    <p:sldId id="270" r:id="rId7"/>
    <p:sldId id="269" r:id="rId8"/>
    <p:sldId id="267" r:id="rId9"/>
    <p:sldId id="266" r:id="rId10"/>
    <p:sldId id="265" r:id="rId11"/>
    <p:sldId id="264" r:id="rId12"/>
    <p:sldId id="263" r:id="rId13"/>
    <p:sldId id="262" r:id="rId14"/>
    <p:sldId id="261" r:id="rId15"/>
    <p:sldId id="260" r:id="rId16"/>
    <p:sldId id="259" r:id="rId17"/>
    <p:sldId id="258" r:id="rId18"/>
    <p:sldId id="257" r:id="rId19"/>
    <p:sldId id="274" r:id="rId20"/>
    <p:sldId id="275" r:id="rId21"/>
    <p:sldId id="276" r:id="rId22"/>
    <p:sldId id="277" r:id="rId23"/>
    <p:sldId id="278" r:id="rId24"/>
    <p:sldId id="279" r:id="rId25"/>
    <p:sldId id="281" r:id="rId26"/>
    <p:sldId id="282" r:id="rId27"/>
    <p:sldId id="280" r:id="rId28"/>
    <p:sldId id="283" r:id="rId29"/>
    <p:sldId id="285"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031" autoAdjust="0"/>
    <p:restoredTop sz="94660"/>
  </p:normalViewPr>
  <p:slideViewPr>
    <p:cSldViewPr snapToGrid="0">
      <p:cViewPr varScale="1">
        <p:scale>
          <a:sx n="89" d="100"/>
          <a:sy n="89" d="100"/>
        </p:scale>
        <p:origin x="21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16EDE8-AE85-0BB7-BB51-A05F6C4E4936}"/>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44E51AF-4B00-4353-DEFA-F66AFA230D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04EDD93-92DE-9B8E-F93D-BC1565D56D13}"/>
              </a:ext>
            </a:extLst>
          </p:cNvPr>
          <p:cNvSpPr>
            <a:spLocks noGrp="1"/>
          </p:cNvSpPr>
          <p:nvPr>
            <p:ph type="dt" sz="half" idx="10"/>
          </p:nvPr>
        </p:nvSpPr>
        <p:spPr/>
        <p:txBody>
          <a:bodyPr/>
          <a:lstStyle/>
          <a:p>
            <a:fld id="{7347691E-5354-4C69-85E5-CF8E8CCF154A}" type="datetimeFigureOut">
              <a:rPr lang="fr-FR" smtClean="0"/>
              <a:t>26/09/2024</a:t>
            </a:fld>
            <a:endParaRPr lang="fr-FR"/>
          </a:p>
        </p:txBody>
      </p:sp>
      <p:sp>
        <p:nvSpPr>
          <p:cNvPr id="5" name="Espace réservé du pied de page 4">
            <a:extLst>
              <a:ext uri="{FF2B5EF4-FFF2-40B4-BE49-F238E27FC236}">
                <a16:creationId xmlns:a16="http://schemas.microsoft.com/office/drawing/2014/main" id="{37ECE292-8774-988F-DE81-9B76779D82B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D2B8A6E-8391-57F7-62BE-67690A147620}"/>
              </a:ext>
            </a:extLst>
          </p:cNvPr>
          <p:cNvSpPr>
            <a:spLocks noGrp="1"/>
          </p:cNvSpPr>
          <p:nvPr>
            <p:ph type="sldNum" sz="quarter" idx="12"/>
          </p:nvPr>
        </p:nvSpPr>
        <p:spPr/>
        <p:txBody>
          <a:bodyPr/>
          <a:lstStyle/>
          <a:p>
            <a:fld id="{48D75AA7-62F2-4AD6-A1C5-00777EF64FC7}" type="slidenum">
              <a:rPr lang="fr-FR" smtClean="0"/>
              <a:t>‹N°›</a:t>
            </a:fld>
            <a:endParaRPr lang="fr-FR"/>
          </a:p>
        </p:txBody>
      </p:sp>
    </p:spTree>
    <p:extLst>
      <p:ext uri="{BB962C8B-B14F-4D97-AF65-F5344CB8AC3E}">
        <p14:creationId xmlns:p14="http://schemas.microsoft.com/office/powerpoint/2010/main" val="296894589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A31780-E67F-F796-180E-D2EC0477785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774269B-3989-64EB-E11D-855D3304394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0C4423A-8256-2C76-0331-B39514DC79D8}"/>
              </a:ext>
            </a:extLst>
          </p:cNvPr>
          <p:cNvSpPr>
            <a:spLocks noGrp="1"/>
          </p:cNvSpPr>
          <p:nvPr>
            <p:ph type="dt" sz="half" idx="10"/>
          </p:nvPr>
        </p:nvSpPr>
        <p:spPr/>
        <p:txBody>
          <a:bodyPr/>
          <a:lstStyle/>
          <a:p>
            <a:fld id="{7347691E-5354-4C69-85E5-CF8E8CCF154A}" type="datetimeFigureOut">
              <a:rPr lang="fr-FR" smtClean="0"/>
              <a:t>26/09/2024</a:t>
            </a:fld>
            <a:endParaRPr lang="fr-FR"/>
          </a:p>
        </p:txBody>
      </p:sp>
      <p:sp>
        <p:nvSpPr>
          <p:cNvPr id="5" name="Espace réservé du pied de page 4">
            <a:extLst>
              <a:ext uri="{FF2B5EF4-FFF2-40B4-BE49-F238E27FC236}">
                <a16:creationId xmlns:a16="http://schemas.microsoft.com/office/drawing/2014/main" id="{A2050B65-C6BE-4644-FD1C-21116EB4FA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BB2430D-8DB6-B3E9-4361-7C47A793E687}"/>
              </a:ext>
            </a:extLst>
          </p:cNvPr>
          <p:cNvSpPr>
            <a:spLocks noGrp="1"/>
          </p:cNvSpPr>
          <p:nvPr>
            <p:ph type="sldNum" sz="quarter" idx="12"/>
          </p:nvPr>
        </p:nvSpPr>
        <p:spPr/>
        <p:txBody>
          <a:bodyPr/>
          <a:lstStyle/>
          <a:p>
            <a:fld id="{48D75AA7-62F2-4AD6-A1C5-00777EF64FC7}" type="slidenum">
              <a:rPr lang="fr-FR" smtClean="0"/>
              <a:t>‹N°›</a:t>
            </a:fld>
            <a:endParaRPr lang="fr-FR"/>
          </a:p>
        </p:txBody>
      </p:sp>
    </p:spTree>
    <p:extLst>
      <p:ext uri="{BB962C8B-B14F-4D97-AF65-F5344CB8AC3E}">
        <p14:creationId xmlns:p14="http://schemas.microsoft.com/office/powerpoint/2010/main" val="333060249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E9A7A4-AA27-1028-3BE7-31EF49A2B42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76F75DD-0AD4-DA59-68A3-58C986489BB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11DAAC54-3923-8050-06E5-0F19914C3BE7}"/>
              </a:ext>
            </a:extLst>
          </p:cNvPr>
          <p:cNvSpPr>
            <a:spLocks noGrp="1"/>
          </p:cNvSpPr>
          <p:nvPr>
            <p:ph type="dt" sz="half" idx="10"/>
          </p:nvPr>
        </p:nvSpPr>
        <p:spPr/>
        <p:txBody>
          <a:bodyPr/>
          <a:lstStyle/>
          <a:p>
            <a:fld id="{7347691E-5354-4C69-85E5-CF8E8CCF154A}" type="datetimeFigureOut">
              <a:rPr lang="fr-FR" smtClean="0"/>
              <a:t>26/09/2024</a:t>
            </a:fld>
            <a:endParaRPr lang="fr-FR"/>
          </a:p>
        </p:txBody>
      </p:sp>
      <p:sp>
        <p:nvSpPr>
          <p:cNvPr id="5" name="Espace réservé du pied de page 4">
            <a:extLst>
              <a:ext uri="{FF2B5EF4-FFF2-40B4-BE49-F238E27FC236}">
                <a16:creationId xmlns:a16="http://schemas.microsoft.com/office/drawing/2014/main" id="{FE4524ED-917D-B857-9657-5DF94926783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150CC6A-BEDB-A103-86B3-7231314B05EB}"/>
              </a:ext>
            </a:extLst>
          </p:cNvPr>
          <p:cNvSpPr>
            <a:spLocks noGrp="1"/>
          </p:cNvSpPr>
          <p:nvPr>
            <p:ph type="sldNum" sz="quarter" idx="12"/>
          </p:nvPr>
        </p:nvSpPr>
        <p:spPr/>
        <p:txBody>
          <a:bodyPr/>
          <a:lstStyle/>
          <a:p>
            <a:fld id="{48D75AA7-62F2-4AD6-A1C5-00777EF64FC7}" type="slidenum">
              <a:rPr lang="fr-FR" smtClean="0"/>
              <a:t>‹N°›</a:t>
            </a:fld>
            <a:endParaRPr lang="fr-FR"/>
          </a:p>
        </p:txBody>
      </p:sp>
    </p:spTree>
    <p:extLst>
      <p:ext uri="{BB962C8B-B14F-4D97-AF65-F5344CB8AC3E}">
        <p14:creationId xmlns:p14="http://schemas.microsoft.com/office/powerpoint/2010/main" val="52594658"/>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8A2202-3D3A-4975-71F8-4503F561A5D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548F7E9-D47E-FF30-AD21-E842AF21BEF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69DB98A-8B3A-CFDB-82E4-D68ECF2E96E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B88891A-190F-EE54-6AFD-3C2638B6869F}"/>
              </a:ext>
            </a:extLst>
          </p:cNvPr>
          <p:cNvSpPr>
            <a:spLocks noGrp="1"/>
          </p:cNvSpPr>
          <p:nvPr>
            <p:ph type="dt" sz="half" idx="10"/>
          </p:nvPr>
        </p:nvSpPr>
        <p:spPr/>
        <p:txBody>
          <a:bodyPr/>
          <a:lstStyle/>
          <a:p>
            <a:fld id="{7347691E-5354-4C69-85E5-CF8E8CCF154A}" type="datetimeFigureOut">
              <a:rPr lang="fr-FR" smtClean="0"/>
              <a:t>26/09/2024</a:t>
            </a:fld>
            <a:endParaRPr lang="fr-FR"/>
          </a:p>
        </p:txBody>
      </p:sp>
      <p:sp>
        <p:nvSpPr>
          <p:cNvPr id="6" name="Espace réservé du pied de page 5">
            <a:extLst>
              <a:ext uri="{FF2B5EF4-FFF2-40B4-BE49-F238E27FC236}">
                <a16:creationId xmlns:a16="http://schemas.microsoft.com/office/drawing/2014/main" id="{DC521F85-AEEF-15C2-8683-1E3B01677A0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CDB635F-5334-2367-7F84-17993CEF0B3A}"/>
              </a:ext>
            </a:extLst>
          </p:cNvPr>
          <p:cNvSpPr>
            <a:spLocks noGrp="1"/>
          </p:cNvSpPr>
          <p:nvPr>
            <p:ph type="sldNum" sz="quarter" idx="12"/>
          </p:nvPr>
        </p:nvSpPr>
        <p:spPr/>
        <p:txBody>
          <a:bodyPr/>
          <a:lstStyle/>
          <a:p>
            <a:fld id="{48D75AA7-62F2-4AD6-A1C5-00777EF64FC7}" type="slidenum">
              <a:rPr lang="fr-FR" smtClean="0"/>
              <a:t>‹N°›</a:t>
            </a:fld>
            <a:endParaRPr lang="fr-FR"/>
          </a:p>
        </p:txBody>
      </p:sp>
    </p:spTree>
    <p:extLst>
      <p:ext uri="{BB962C8B-B14F-4D97-AF65-F5344CB8AC3E}">
        <p14:creationId xmlns:p14="http://schemas.microsoft.com/office/powerpoint/2010/main" val="3058323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CBE791-A7D4-27E7-E75B-A40878827FD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6B2ABA0-06B2-BB0B-2339-7E1188BA46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319A589-4EEB-3DB2-6571-758E35B45AB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7131A42-7253-A812-DF0C-396B11F67D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723F502-FB68-8681-F7D6-6365E17432B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9C77F1D-4C96-ADF3-D596-09FE2732DCF5}"/>
              </a:ext>
            </a:extLst>
          </p:cNvPr>
          <p:cNvSpPr>
            <a:spLocks noGrp="1"/>
          </p:cNvSpPr>
          <p:nvPr>
            <p:ph type="dt" sz="half" idx="10"/>
          </p:nvPr>
        </p:nvSpPr>
        <p:spPr/>
        <p:txBody>
          <a:bodyPr/>
          <a:lstStyle/>
          <a:p>
            <a:fld id="{7347691E-5354-4C69-85E5-CF8E8CCF154A}" type="datetimeFigureOut">
              <a:rPr lang="fr-FR" smtClean="0"/>
              <a:t>26/09/2024</a:t>
            </a:fld>
            <a:endParaRPr lang="fr-FR"/>
          </a:p>
        </p:txBody>
      </p:sp>
      <p:sp>
        <p:nvSpPr>
          <p:cNvPr id="8" name="Espace réservé du pied de page 7">
            <a:extLst>
              <a:ext uri="{FF2B5EF4-FFF2-40B4-BE49-F238E27FC236}">
                <a16:creationId xmlns:a16="http://schemas.microsoft.com/office/drawing/2014/main" id="{BEFB7448-4338-33B9-F686-EE0ABFE8E0B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635D6D9-6761-EA69-540A-CDDE300A141F}"/>
              </a:ext>
            </a:extLst>
          </p:cNvPr>
          <p:cNvSpPr>
            <a:spLocks noGrp="1"/>
          </p:cNvSpPr>
          <p:nvPr>
            <p:ph type="sldNum" sz="quarter" idx="12"/>
          </p:nvPr>
        </p:nvSpPr>
        <p:spPr/>
        <p:txBody>
          <a:bodyPr/>
          <a:lstStyle/>
          <a:p>
            <a:fld id="{48D75AA7-62F2-4AD6-A1C5-00777EF64FC7}" type="slidenum">
              <a:rPr lang="fr-FR" smtClean="0"/>
              <a:t>‹N°›</a:t>
            </a:fld>
            <a:endParaRPr lang="fr-FR"/>
          </a:p>
        </p:txBody>
      </p:sp>
    </p:spTree>
    <p:extLst>
      <p:ext uri="{BB962C8B-B14F-4D97-AF65-F5344CB8AC3E}">
        <p14:creationId xmlns:p14="http://schemas.microsoft.com/office/powerpoint/2010/main" val="240380018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5DC6B6-02D8-DCF8-E420-0C52BA03D89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2C2AC47-89AA-255B-F901-A93DDAEF7475}"/>
              </a:ext>
            </a:extLst>
          </p:cNvPr>
          <p:cNvSpPr>
            <a:spLocks noGrp="1"/>
          </p:cNvSpPr>
          <p:nvPr>
            <p:ph type="dt" sz="half" idx="10"/>
          </p:nvPr>
        </p:nvSpPr>
        <p:spPr/>
        <p:txBody>
          <a:bodyPr/>
          <a:lstStyle/>
          <a:p>
            <a:fld id="{7347691E-5354-4C69-85E5-CF8E8CCF154A}" type="datetimeFigureOut">
              <a:rPr lang="fr-FR" smtClean="0"/>
              <a:t>26/09/2024</a:t>
            </a:fld>
            <a:endParaRPr lang="fr-FR"/>
          </a:p>
        </p:txBody>
      </p:sp>
      <p:sp>
        <p:nvSpPr>
          <p:cNvPr id="4" name="Espace réservé du pied de page 3">
            <a:extLst>
              <a:ext uri="{FF2B5EF4-FFF2-40B4-BE49-F238E27FC236}">
                <a16:creationId xmlns:a16="http://schemas.microsoft.com/office/drawing/2014/main" id="{8519240C-90CA-9039-98B5-B4F8411D0B4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6B7477E-F4AA-EFD6-3F9D-6155B55D0289}"/>
              </a:ext>
            </a:extLst>
          </p:cNvPr>
          <p:cNvSpPr>
            <a:spLocks noGrp="1"/>
          </p:cNvSpPr>
          <p:nvPr>
            <p:ph type="sldNum" sz="quarter" idx="12"/>
          </p:nvPr>
        </p:nvSpPr>
        <p:spPr/>
        <p:txBody>
          <a:bodyPr/>
          <a:lstStyle/>
          <a:p>
            <a:fld id="{48D75AA7-62F2-4AD6-A1C5-00777EF64FC7}" type="slidenum">
              <a:rPr lang="fr-FR" smtClean="0"/>
              <a:t>‹N°›</a:t>
            </a:fld>
            <a:endParaRPr lang="fr-FR"/>
          </a:p>
        </p:txBody>
      </p:sp>
    </p:spTree>
    <p:extLst>
      <p:ext uri="{BB962C8B-B14F-4D97-AF65-F5344CB8AC3E}">
        <p14:creationId xmlns:p14="http://schemas.microsoft.com/office/powerpoint/2010/main" val="3669549533"/>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4B3374A-A271-5728-399C-357107E463A4}"/>
              </a:ext>
            </a:extLst>
          </p:cNvPr>
          <p:cNvSpPr>
            <a:spLocks noGrp="1"/>
          </p:cNvSpPr>
          <p:nvPr>
            <p:ph type="dt" sz="half" idx="10"/>
          </p:nvPr>
        </p:nvSpPr>
        <p:spPr/>
        <p:txBody>
          <a:bodyPr/>
          <a:lstStyle/>
          <a:p>
            <a:fld id="{7347691E-5354-4C69-85E5-CF8E8CCF154A}" type="datetimeFigureOut">
              <a:rPr lang="fr-FR" smtClean="0"/>
              <a:t>26/09/2024</a:t>
            </a:fld>
            <a:endParaRPr lang="fr-FR"/>
          </a:p>
        </p:txBody>
      </p:sp>
      <p:sp>
        <p:nvSpPr>
          <p:cNvPr id="3" name="Espace réservé du pied de page 2">
            <a:extLst>
              <a:ext uri="{FF2B5EF4-FFF2-40B4-BE49-F238E27FC236}">
                <a16:creationId xmlns:a16="http://schemas.microsoft.com/office/drawing/2014/main" id="{AE0FD292-42BD-679C-979C-12D0BF8B029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6E13404-F209-AD89-7CFE-2A3C1BC507A6}"/>
              </a:ext>
            </a:extLst>
          </p:cNvPr>
          <p:cNvSpPr>
            <a:spLocks noGrp="1"/>
          </p:cNvSpPr>
          <p:nvPr>
            <p:ph type="sldNum" sz="quarter" idx="12"/>
          </p:nvPr>
        </p:nvSpPr>
        <p:spPr/>
        <p:txBody>
          <a:bodyPr/>
          <a:lstStyle/>
          <a:p>
            <a:fld id="{48D75AA7-62F2-4AD6-A1C5-00777EF64FC7}" type="slidenum">
              <a:rPr lang="fr-FR" smtClean="0"/>
              <a:t>‹N°›</a:t>
            </a:fld>
            <a:endParaRPr lang="fr-FR"/>
          </a:p>
        </p:txBody>
      </p:sp>
    </p:spTree>
    <p:extLst>
      <p:ext uri="{BB962C8B-B14F-4D97-AF65-F5344CB8AC3E}">
        <p14:creationId xmlns:p14="http://schemas.microsoft.com/office/powerpoint/2010/main" val="389974888"/>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EBA5B3-ACA8-9D5A-D169-4D14DE0E816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E672BD6-FE1A-F91C-F432-CB02C77C77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1A5E005-6BD5-E446-F9EB-391CAC5FA6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C2CBE0C-83FE-72C3-5DA5-E041E6B99F1A}"/>
              </a:ext>
            </a:extLst>
          </p:cNvPr>
          <p:cNvSpPr>
            <a:spLocks noGrp="1"/>
          </p:cNvSpPr>
          <p:nvPr>
            <p:ph type="dt" sz="half" idx="10"/>
          </p:nvPr>
        </p:nvSpPr>
        <p:spPr/>
        <p:txBody>
          <a:bodyPr/>
          <a:lstStyle/>
          <a:p>
            <a:fld id="{7347691E-5354-4C69-85E5-CF8E8CCF154A}" type="datetimeFigureOut">
              <a:rPr lang="fr-FR" smtClean="0"/>
              <a:t>26/09/2024</a:t>
            </a:fld>
            <a:endParaRPr lang="fr-FR"/>
          </a:p>
        </p:txBody>
      </p:sp>
      <p:sp>
        <p:nvSpPr>
          <p:cNvPr id="6" name="Espace réservé du pied de page 5">
            <a:extLst>
              <a:ext uri="{FF2B5EF4-FFF2-40B4-BE49-F238E27FC236}">
                <a16:creationId xmlns:a16="http://schemas.microsoft.com/office/drawing/2014/main" id="{4D028C5E-8B97-88AC-CE3F-900AE774410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9E0BF05-0481-24E1-6020-4BB8D6EC37D0}"/>
              </a:ext>
            </a:extLst>
          </p:cNvPr>
          <p:cNvSpPr>
            <a:spLocks noGrp="1"/>
          </p:cNvSpPr>
          <p:nvPr>
            <p:ph type="sldNum" sz="quarter" idx="12"/>
          </p:nvPr>
        </p:nvSpPr>
        <p:spPr/>
        <p:txBody>
          <a:bodyPr/>
          <a:lstStyle/>
          <a:p>
            <a:fld id="{48D75AA7-62F2-4AD6-A1C5-00777EF64FC7}" type="slidenum">
              <a:rPr lang="fr-FR" smtClean="0"/>
              <a:t>‹N°›</a:t>
            </a:fld>
            <a:endParaRPr lang="fr-FR"/>
          </a:p>
        </p:txBody>
      </p:sp>
    </p:spTree>
    <p:extLst>
      <p:ext uri="{BB962C8B-B14F-4D97-AF65-F5344CB8AC3E}">
        <p14:creationId xmlns:p14="http://schemas.microsoft.com/office/powerpoint/2010/main" val="411933194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6E2EFA-CB5F-ECD8-8A32-3B9BD30F2ED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EA77C09-ACAC-3E03-5670-0551B8FE19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F0DF4C6-EA63-EEE1-5EFF-AACDBE1EAE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84FCF73-F77F-954B-1D96-63B1A82F2D28}"/>
              </a:ext>
            </a:extLst>
          </p:cNvPr>
          <p:cNvSpPr>
            <a:spLocks noGrp="1"/>
          </p:cNvSpPr>
          <p:nvPr>
            <p:ph type="dt" sz="half" idx="10"/>
          </p:nvPr>
        </p:nvSpPr>
        <p:spPr/>
        <p:txBody>
          <a:bodyPr/>
          <a:lstStyle/>
          <a:p>
            <a:fld id="{7347691E-5354-4C69-85E5-CF8E8CCF154A}" type="datetimeFigureOut">
              <a:rPr lang="fr-FR" smtClean="0"/>
              <a:t>26/09/2024</a:t>
            </a:fld>
            <a:endParaRPr lang="fr-FR"/>
          </a:p>
        </p:txBody>
      </p:sp>
      <p:sp>
        <p:nvSpPr>
          <p:cNvPr id="6" name="Espace réservé du pied de page 5">
            <a:extLst>
              <a:ext uri="{FF2B5EF4-FFF2-40B4-BE49-F238E27FC236}">
                <a16:creationId xmlns:a16="http://schemas.microsoft.com/office/drawing/2014/main" id="{D837EA99-B43B-E432-A350-F1175421B4D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3E3AC9A-856F-FDB6-DCAA-729FBD2BDED1}"/>
              </a:ext>
            </a:extLst>
          </p:cNvPr>
          <p:cNvSpPr>
            <a:spLocks noGrp="1"/>
          </p:cNvSpPr>
          <p:nvPr>
            <p:ph type="sldNum" sz="quarter" idx="12"/>
          </p:nvPr>
        </p:nvSpPr>
        <p:spPr/>
        <p:txBody>
          <a:bodyPr/>
          <a:lstStyle/>
          <a:p>
            <a:fld id="{48D75AA7-62F2-4AD6-A1C5-00777EF64FC7}" type="slidenum">
              <a:rPr lang="fr-FR" smtClean="0"/>
              <a:t>‹N°›</a:t>
            </a:fld>
            <a:endParaRPr lang="fr-FR"/>
          </a:p>
        </p:txBody>
      </p:sp>
    </p:spTree>
    <p:extLst>
      <p:ext uri="{BB962C8B-B14F-4D97-AF65-F5344CB8AC3E}">
        <p14:creationId xmlns:p14="http://schemas.microsoft.com/office/powerpoint/2010/main" val="160213223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C4654F-445A-3C58-60B6-75627288DC9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62E7B86-C211-133F-9CD1-78F5D742DF1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6DC81CE-B5DE-ACD8-DFCE-97865F274FEE}"/>
              </a:ext>
            </a:extLst>
          </p:cNvPr>
          <p:cNvSpPr>
            <a:spLocks noGrp="1"/>
          </p:cNvSpPr>
          <p:nvPr>
            <p:ph type="dt" sz="half" idx="10"/>
          </p:nvPr>
        </p:nvSpPr>
        <p:spPr/>
        <p:txBody>
          <a:bodyPr/>
          <a:lstStyle/>
          <a:p>
            <a:fld id="{7347691E-5354-4C69-85E5-CF8E8CCF154A}" type="datetimeFigureOut">
              <a:rPr lang="fr-FR" smtClean="0"/>
              <a:t>26/09/2024</a:t>
            </a:fld>
            <a:endParaRPr lang="fr-FR"/>
          </a:p>
        </p:txBody>
      </p:sp>
      <p:sp>
        <p:nvSpPr>
          <p:cNvPr id="5" name="Espace réservé du pied de page 4">
            <a:extLst>
              <a:ext uri="{FF2B5EF4-FFF2-40B4-BE49-F238E27FC236}">
                <a16:creationId xmlns:a16="http://schemas.microsoft.com/office/drawing/2014/main" id="{871F14F4-F33B-1530-8999-4FB5DDA5270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4CA06E-26E9-8A26-A7E3-B1C1B2D765B3}"/>
              </a:ext>
            </a:extLst>
          </p:cNvPr>
          <p:cNvSpPr>
            <a:spLocks noGrp="1"/>
          </p:cNvSpPr>
          <p:nvPr>
            <p:ph type="sldNum" sz="quarter" idx="12"/>
          </p:nvPr>
        </p:nvSpPr>
        <p:spPr/>
        <p:txBody>
          <a:bodyPr/>
          <a:lstStyle/>
          <a:p>
            <a:fld id="{48D75AA7-62F2-4AD6-A1C5-00777EF64FC7}" type="slidenum">
              <a:rPr lang="fr-FR" smtClean="0"/>
              <a:t>‹N°›</a:t>
            </a:fld>
            <a:endParaRPr lang="fr-FR"/>
          </a:p>
        </p:txBody>
      </p:sp>
    </p:spTree>
    <p:extLst>
      <p:ext uri="{BB962C8B-B14F-4D97-AF65-F5344CB8AC3E}">
        <p14:creationId xmlns:p14="http://schemas.microsoft.com/office/powerpoint/2010/main" val="195001967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3F7C609-11EA-D369-71A7-E7920863631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D0BEAB3-9F59-9690-F1C6-1FB7E3F26EB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79E5F69-206E-FD22-E845-22F7E12420F1}"/>
              </a:ext>
            </a:extLst>
          </p:cNvPr>
          <p:cNvSpPr>
            <a:spLocks noGrp="1"/>
          </p:cNvSpPr>
          <p:nvPr>
            <p:ph type="dt" sz="half" idx="10"/>
          </p:nvPr>
        </p:nvSpPr>
        <p:spPr/>
        <p:txBody>
          <a:bodyPr/>
          <a:lstStyle/>
          <a:p>
            <a:fld id="{7347691E-5354-4C69-85E5-CF8E8CCF154A}" type="datetimeFigureOut">
              <a:rPr lang="fr-FR" smtClean="0"/>
              <a:t>26/09/2024</a:t>
            </a:fld>
            <a:endParaRPr lang="fr-FR"/>
          </a:p>
        </p:txBody>
      </p:sp>
      <p:sp>
        <p:nvSpPr>
          <p:cNvPr id="5" name="Espace réservé du pied de page 4">
            <a:extLst>
              <a:ext uri="{FF2B5EF4-FFF2-40B4-BE49-F238E27FC236}">
                <a16:creationId xmlns:a16="http://schemas.microsoft.com/office/drawing/2014/main" id="{52CC45BE-23BE-4FAE-E2BD-B527A20E0E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AC2AF7-683E-F807-EBFC-0A71EC42E4CA}"/>
              </a:ext>
            </a:extLst>
          </p:cNvPr>
          <p:cNvSpPr>
            <a:spLocks noGrp="1"/>
          </p:cNvSpPr>
          <p:nvPr>
            <p:ph type="sldNum" sz="quarter" idx="12"/>
          </p:nvPr>
        </p:nvSpPr>
        <p:spPr/>
        <p:txBody>
          <a:bodyPr/>
          <a:lstStyle/>
          <a:p>
            <a:fld id="{48D75AA7-62F2-4AD6-A1C5-00777EF64FC7}" type="slidenum">
              <a:rPr lang="fr-FR" smtClean="0"/>
              <a:t>‹N°›</a:t>
            </a:fld>
            <a:endParaRPr lang="fr-FR"/>
          </a:p>
        </p:txBody>
      </p:sp>
    </p:spTree>
    <p:extLst>
      <p:ext uri="{BB962C8B-B14F-4D97-AF65-F5344CB8AC3E}">
        <p14:creationId xmlns:p14="http://schemas.microsoft.com/office/powerpoint/2010/main" val="193581692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CAC1066-D156-B3FC-528E-DF3E18D9209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337EE77-8F15-3314-B7A0-8EFD37E1D33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7B23676-5127-E4F4-DDF6-29ADDB79FA3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347691E-5354-4C69-85E5-CF8E8CCF154A}" type="datetimeFigureOut">
              <a:rPr lang="fr-FR" smtClean="0"/>
              <a:t>26/09/2024</a:t>
            </a:fld>
            <a:endParaRPr lang="fr-FR"/>
          </a:p>
        </p:txBody>
      </p:sp>
      <p:sp>
        <p:nvSpPr>
          <p:cNvPr id="5" name="Espace réservé du pied de page 4">
            <a:extLst>
              <a:ext uri="{FF2B5EF4-FFF2-40B4-BE49-F238E27FC236}">
                <a16:creationId xmlns:a16="http://schemas.microsoft.com/office/drawing/2014/main" id="{4413B165-AE49-244C-9F35-7090C92C14A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5642B1F-B250-6D6C-CF1D-CE79416351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D75AA7-62F2-4AD6-A1C5-00777EF64FC7}" type="slidenum">
              <a:rPr lang="fr-FR" smtClean="0"/>
              <a:t>‹N°›</a:t>
            </a:fld>
            <a:endParaRPr lang="fr-FR"/>
          </a:p>
        </p:txBody>
      </p:sp>
    </p:spTree>
    <p:extLst>
      <p:ext uri="{BB962C8B-B14F-4D97-AF65-F5344CB8AC3E}">
        <p14:creationId xmlns:p14="http://schemas.microsoft.com/office/powerpoint/2010/main" val="2088356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hotographie aérienne, nature, eau&#10;&#10;Description générée automatiquement">
            <a:extLst>
              <a:ext uri="{FF2B5EF4-FFF2-40B4-BE49-F238E27FC236}">
                <a16:creationId xmlns:a16="http://schemas.microsoft.com/office/drawing/2014/main" id="{A5B9363B-4BCC-A699-9429-6A878F6BB4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4197" y="204411"/>
            <a:ext cx="9183606" cy="6120000"/>
          </a:xfrm>
          <a:prstGeom prst="rect">
            <a:avLst/>
          </a:prstGeom>
          <a:ln w="50800" cmpd="dbl">
            <a:solidFill>
              <a:srgbClr val="FFFF00"/>
            </a:solidFill>
          </a:ln>
        </p:spPr>
      </p:pic>
      <p:sp>
        <p:nvSpPr>
          <p:cNvPr id="4" name="ZoneTexte 3">
            <a:extLst>
              <a:ext uri="{FF2B5EF4-FFF2-40B4-BE49-F238E27FC236}">
                <a16:creationId xmlns:a16="http://schemas.microsoft.com/office/drawing/2014/main" id="{D6D1C9F8-95BD-BFDF-49B2-3A2C638A7BEA}"/>
              </a:ext>
            </a:extLst>
          </p:cNvPr>
          <p:cNvSpPr txBox="1"/>
          <p:nvPr/>
        </p:nvSpPr>
        <p:spPr>
          <a:xfrm>
            <a:off x="2130439" y="6274896"/>
            <a:ext cx="8804366" cy="461665"/>
          </a:xfrm>
          <a:prstGeom prst="rect">
            <a:avLst/>
          </a:prstGeom>
          <a:noFill/>
        </p:spPr>
        <p:txBody>
          <a:bodyPr wrap="square" rtlCol="0">
            <a:spAutoFit/>
          </a:bodyPr>
          <a:lstStyle/>
          <a:p>
            <a:r>
              <a:rPr lang="fr-FR" sz="2400" b="1">
                <a:solidFill>
                  <a:srgbClr val="FFFF00"/>
                </a:solidFill>
              </a:rPr>
              <a:t> Vue aérienne du vieux port vénitien de La Canée, Grèce</a:t>
            </a:r>
            <a:endParaRPr lang="fr-FR" sz="2400" b="1" dirty="0">
              <a:solidFill>
                <a:srgbClr val="FFFF00"/>
              </a:solidFill>
            </a:endParaRPr>
          </a:p>
        </p:txBody>
      </p:sp>
      <p:sp>
        <p:nvSpPr>
          <p:cNvPr id="5" name="ZoneTexte 4">
            <a:extLst>
              <a:ext uri="{FF2B5EF4-FFF2-40B4-BE49-F238E27FC236}">
                <a16:creationId xmlns:a16="http://schemas.microsoft.com/office/drawing/2014/main" id="{E14442EC-C391-963B-DFA7-07F118450C02}"/>
              </a:ext>
            </a:extLst>
          </p:cNvPr>
          <p:cNvSpPr txBox="1"/>
          <p:nvPr/>
        </p:nvSpPr>
        <p:spPr>
          <a:xfrm>
            <a:off x="4467497" y="204411"/>
            <a:ext cx="4415246" cy="523220"/>
          </a:xfrm>
          <a:prstGeom prst="rect">
            <a:avLst/>
          </a:prstGeom>
          <a:noFill/>
        </p:spPr>
        <p:txBody>
          <a:bodyPr wrap="square" rtlCol="0">
            <a:spAutoFit/>
          </a:bodyPr>
          <a:lstStyle/>
          <a:p>
            <a:r>
              <a:rPr lang="fr-FR" sz="2800" b="1"/>
              <a:t> La Canée, Grèce</a:t>
            </a:r>
            <a:endParaRPr lang="fr-FR" sz="2800" b="1" dirty="0"/>
          </a:p>
        </p:txBody>
      </p:sp>
    </p:spTree>
    <p:extLst>
      <p:ext uri="{BB962C8B-B14F-4D97-AF65-F5344CB8AC3E}">
        <p14:creationId xmlns:p14="http://schemas.microsoft.com/office/powerpoint/2010/main" val="2347303974"/>
      </p:ext>
    </p:extLst>
  </p:cSld>
  <p:clrMapOvr>
    <a:masterClrMapping/>
  </p:clrMapOvr>
  <mc:AlternateContent xmlns:mc="http://schemas.openxmlformats.org/markup-compatibility/2006">
    <mc:Choice xmlns:p14="http://schemas.microsoft.com/office/powerpoint/2010/main" Requires="p14">
      <p:transition spd="slow" p14:dur="5000" advClick="0" advTm="8000">
        <p:cut/>
        <p:sndAc>
          <p:stSnd loop="1">
            <p:snd r:embed="rId2" name="Nana Mouskouri - Siko Chorepse Sirtaki.wav"/>
          </p:stSnd>
        </p:sndAc>
      </p:transition>
    </mc:Choice>
    <mc:Fallback>
      <p:transition spd="slow" advClick="0" advTm="8000">
        <p:cut/>
        <p:sndAc>
          <p:stSnd loop="1">
            <p:snd r:embed="rId2" name="Nana Mouskouri - Siko Chorepse Sirtaki.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9586894-82C7-32BE-6B63-648CFBA190F8}"/>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800" b="1" dirty="0">
                <a:solidFill>
                  <a:srgbClr val="FFFF00"/>
                </a:solidFill>
              </a:rPr>
              <a:t>La Canée (de l'italien : La </a:t>
            </a:r>
            <a:r>
              <a:rPr lang="fr-FR" sz="4800" b="1" dirty="0" err="1">
                <a:solidFill>
                  <a:srgbClr val="FFFF00"/>
                </a:solidFill>
              </a:rPr>
              <a:t>Canea</a:t>
            </a:r>
            <a:r>
              <a:rPr lang="fr-FR" sz="4800" b="1" dirty="0">
                <a:solidFill>
                  <a:srgbClr val="FFFF00"/>
                </a:solidFill>
              </a:rPr>
              <a:t>) ou </a:t>
            </a:r>
            <a:r>
              <a:rPr lang="fr-FR" sz="4800" b="1" dirty="0" err="1">
                <a:solidFill>
                  <a:srgbClr val="FFFF00"/>
                </a:solidFill>
              </a:rPr>
              <a:t>Chaniá</a:t>
            </a:r>
            <a:r>
              <a:rPr lang="fr-FR" sz="4800" b="1" dirty="0">
                <a:solidFill>
                  <a:srgbClr val="FFFF00"/>
                </a:solidFill>
              </a:rPr>
              <a:t> (en grec moderne : τα Χα</a:t>
            </a:r>
            <a:r>
              <a:rPr lang="fr-FR" sz="4800" b="1" dirty="0" err="1">
                <a:solidFill>
                  <a:srgbClr val="FFFF00"/>
                </a:solidFill>
              </a:rPr>
              <a:t>νιά</a:t>
            </a:r>
            <a:r>
              <a:rPr lang="fr-FR" sz="4800" b="1" dirty="0">
                <a:solidFill>
                  <a:srgbClr val="FFFF00"/>
                </a:solidFill>
              </a:rPr>
              <a:t> [au pluriel] ; parfois romanisé en </a:t>
            </a:r>
            <a:r>
              <a:rPr lang="fr-FR" sz="4800" b="1" dirty="0" err="1">
                <a:solidFill>
                  <a:srgbClr val="FFFF00"/>
                </a:solidFill>
              </a:rPr>
              <a:t>Hania</a:t>
            </a:r>
            <a:r>
              <a:rPr lang="fr-FR" sz="4800" b="1" dirty="0">
                <a:solidFill>
                  <a:srgbClr val="FFFF00"/>
                </a:solidFill>
              </a:rPr>
              <a:t>) est une ville de Crète occidentale, dans le district régional du même nom, en Grèce. C'est la deuxième ville de l'île, avec environ 55 000 habitants et 108 000 habitants dans l'ensemble de son aire urbaine.</a:t>
            </a:r>
          </a:p>
        </p:txBody>
      </p:sp>
    </p:spTree>
    <p:extLst>
      <p:ext uri="{BB962C8B-B14F-4D97-AF65-F5344CB8AC3E}">
        <p14:creationId xmlns:p14="http://schemas.microsoft.com/office/powerpoint/2010/main" val="283308835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norama, ciel, eau&#10;&#10;Description générée automatiquement">
            <a:extLst>
              <a:ext uri="{FF2B5EF4-FFF2-40B4-BE49-F238E27FC236}">
                <a16:creationId xmlns:a16="http://schemas.microsoft.com/office/drawing/2014/main" id="{0F1D1D61-5845-6B3F-85D9-766A4A9C77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000" y="2119811"/>
            <a:ext cx="11628000" cy="2422500"/>
          </a:xfrm>
          <a:prstGeom prst="rect">
            <a:avLst/>
          </a:prstGeom>
          <a:ln w="50800" cmpd="dbl">
            <a:solidFill>
              <a:srgbClr val="FFFF00"/>
            </a:solidFill>
          </a:ln>
        </p:spPr>
      </p:pic>
      <p:sp>
        <p:nvSpPr>
          <p:cNvPr id="6" name="ZoneTexte 5">
            <a:extLst>
              <a:ext uri="{FF2B5EF4-FFF2-40B4-BE49-F238E27FC236}">
                <a16:creationId xmlns:a16="http://schemas.microsoft.com/office/drawing/2014/main" id="{1FDBF0E8-8453-0C51-9049-B460C2F4FCD3}"/>
              </a:ext>
            </a:extLst>
          </p:cNvPr>
          <p:cNvSpPr txBox="1"/>
          <p:nvPr/>
        </p:nvSpPr>
        <p:spPr>
          <a:xfrm>
            <a:off x="4679769" y="2939176"/>
            <a:ext cx="6093822" cy="2123658"/>
          </a:xfrm>
          <a:prstGeom prst="rect">
            <a:avLst/>
          </a:prstGeom>
          <a:noFill/>
        </p:spPr>
        <p:txBody>
          <a:bodyPr wrap="square">
            <a:spAutoFit/>
          </a:bodyPr>
          <a:lstStyle/>
          <a:p>
            <a:endParaRPr lang="fr-FR" dirty="0"/>
          </a:p>
          <a:p>
            <a:endParaRPr lang="fr-FR" dirty="0"/>
          </a:p>
          <a:p>
            <a:endParaRPr lang="fr-FR" dirty="0"/>
          </a:p>
          <a:p>
            <a:endParaRPr lang="fr-FR" dirty="0"/>
          </a:p>
          <a:p>
            <a:endParaRPr lang="fr-FR" dirty="0"/>
          </a:p>
          <a:p>
            <a:endParaRPr lang="fr-FR" dirty="0"/>
          </a:p>
          <a:p>
            <a:r>
              <a:rPr lang="fr-FR" sz="2400" b="1" dirty="0">
                <a:solidFill>
                  <a:srgbClr val="FFFF00"/>
                </a:solidFill>
              </a:rPr>
              <a:t>Port de La Canée.</a:t>
            </a:r>
          </a:p>
        </p:txBody>
      </p:sp>
    </p:spTree>
    <p:extLst>
      <p:ext uri="{BB962C8B-B14F-4D97-AF65-F5344CB8AC3E}">
        <p14:creationId xmlns:p14="http://schemas.microsoft.com/office/powerpoint/2010/main" val="2817679208"/>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scène, ruelle&#10;&#10;Description générée automatiquement">
            <a:extLst>
              <a:ext uri="{FF2B5EF4-FFF2-40B4-BE49-F238E27FC236}">
                <a16:creationId xmlns:a16="http://schemas.microsoft.com/office/drawing/2014/main" id="{E107E90F-DC04-FB47-2FDA-5CC85E4C60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50800" cmpd="dbl">
            <a:solidFill>
              <a:srgbClr val="FFFF00"/>
            </a:solidFill>
          </a:ln>
        </p:spPr>
      </p:pic>
      <p:sp>
        <p:nvSpPr>
          <p:cNvPr id="4" name="ZoneTexte 3">
            <a:extLst>
              <a:ext uri="{FF2B5EF4-FFF2-40B4-BE49-F238E27FC236}">
                <a16:creationId xmlns:a16="http://schemas.microsoft.com/office/drawing/2014/main" id="{96FA7829-D7A1-27C2-FA09-62CD1646A82F}"/>
              </a:ext>
            </a:extLst>
          </p:cNvPr>
          <p:cNvSpPr txBox="1"/>
          <p:nvPr/>
        </p:nvSpPr>
        <p:spPr>
          <a:xfrm>
            <a:off x="4963884" y="3904641"/>
            <a:ext cx="3200400"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Rue de La Canée.</a:t>
            </a:r>
          </a:p>
        </p:txBody>
      </p:sp>
    </p:spTree>
    <p:extLst>
      <p:ext uri="{BB962C8B-B14F-4D97-AF65-F5344CB8AC3E}">
        <p14:creationId xmlns:p14="http://schemas.microsoft.com/office/powerpoint/2010/main" val="258229799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85732308-E489-7846-1347-C1A150A122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6410" y="277560"/>
            <a:ext cx="8598881" cy="6120000"/>
          </a:xfrm>
          <a:prstGeom prst="rect">
            <a:avLst/>
          </a:prstGeom>
          <a:ln w="50800" cmpd="dbl">
            <a:solidFill>
              <a:srgbClr val="FFFF00"/>
            </a:solidFill>
          </a:ln>
        </p:spPr>
      </p:pic>
      <p:sp>
        <p:nvSpPr>
          <p:cNvPr id="4" name="ZoneTexte 3">
            <a:extLst>
              <a:ext uri="{FF2B5EF4-FFF2-40B4-BE49-F238E27FC236}">
                <a16:creationId xmlns:a16="http://schemas.microsoft.com/office/drawing/2014/main" id="{24CA06BE-F4FA-49AD-13EA-7171E6D4C42C}"/>
              </a:ext>
            </a:extLst>
          </p:cNvPr>
          <p:cNvSpPr txBox="1"/>
          <p:nvPr/>
        </p:nvSpPr>
        <p:spPr>
          <a:xfrm>
            <a:off x="4624252" y="4206470"/>
            <a:ext cx="3984171" cy="2677656"/>
          </a:xfrm>
          <a:prstGeom prst="rect">
            <a:avLst/>
          </a:prstGeom>
          <a:noFill/>
        </p:spPr>
        <p:txBody>
          <a:bodyPr wrap="square" rtlCol="0">
            <a:spAutoFit/>
          </a:bodyPr>
          <a:lstStyle/>
          <a:p>
            <a:endParaRPr lang="fr-FR" sz="2400" b="1" dirty="0">
              <a:solidFill>
                <a:schemeClr val="bg1">
                  <a:lumMod val="95000"/>
                </a:schemeClr>
              </a:solidFill>
            </a:endParaRPr>
          </a:p>
          <a:p>
            <a:endParaRPr lang="fr-FR" sz="2400" b="1" dirty="0">
              <a:solidFill>
                <a:schemeClr val="bg1">
                  <a:lumMod val="95000"/>
                </a:schemeClr>
              </a:solidFill>
            </a:endParaRPr>
          </a:p>
          <a:p>
            <a:endParaRPr lang="fr-FR" sz="2400" b="1" dirty="0">
              <a:solidFill>
                <a:schemeClr val="bg1">
                  <a:lumMod val="95000"/>
                </a:schemeClr>
              </a:solidFill>
            </a:endParaRPr>
          </a:p>
          <a:p>
            <a:endParaRPr lang="fr-FR" sz="2400" b="1" dirty="0">
              <a:solidFill>
                <a:schemeClr val="bg1">
                  <a:lumMod val="95000"/>
                </a:schemeClr>
              </a:solidFill>
            </a:endParaRPr>
          </a:p>
          <a:p>
            <a:endParaRPr lang="fr-FR" sz="2400" b="1" dirty="0">
              <a:solidFill>
                <a:schemeClr val="bg1">
                  <a:lumMod val="95000"/>
                </a:schemeClr>
              </a:solidFill>
            </a:endParaRPr>
          </a:p>
          <a:p>
            <a:endParaRPr lang="fr-FR" sz="2400" b="1" dirty="0">
              <a:solidFill>
                <a:schemeClr val="bg1">
                  <a:lumMod val="95000"/>
                </a:schemeClr>
              </a:solidFill>
            </a:endParaRPr>
          </a:p>
          <a:p>
            <a:r>
              <a:rPr lang="fr-FR" sz="2400" b="1" dirty="0">
                <a:solidFill>
                  <a:schemeClr val="bg1">
                    <a:lumMod val="95000"/>
                  </a:schemeClr>
                </a:solidFill>
              </a:rPr>
              <a:t>Cathédrale orthodoxe.</a:t>
            </a:r>
          </a:p>
        </p:txBody>
      </p:sp>
    </p:spTree>
    <p:extLst>
      <p:ext uri="{BB962C8B-B14F-4D97-AF65-F5344CB8AC3E}">
        <p14:creationId xmlns:p14="http://schemas.microsoft.com/office/powerpoint/2010/main" val="2304066937"/>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dôme&#10;&#10;Description générée automatiquement">
            <a:extLst>
              <a:ext uri="{FF2B5EF4-FFF2-40B4-BE49-F238E27FC236}">
                <a16:creationId xmlns:a16="http://schemas.microsoft.com/office/drawing/2014/main" id="{803486F3-64E6-BF1D-5096-510D0B24F0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3646" y="225923"/>
            <a:ext cx="8684707" cy="6120000"/>
          </a:xfrm>
          <a:prstGeom prst="rect">
            <a:avLst/>
          </a:prstGeom>
          <a:ln w="50800" cmpd="dbl">
            <a:solidFill>
              <a:srgbClr val="FFFF00"/>
            </a:solidFill>
          </a:ln>
        </p:spPr>
      </p:pic>
      <p:sp>
        <p:nvSpPr>
          <p:cNvPr id="4" name="ZoneTexte 3">
            <a:extLst>
              <a:ext uri="{FF2B5EF4-FFF2-40B4-BE49-F238E27FC236}">
                <a16:creationId xmlns:a16="http://schemas.microsoft.com/office/drawing/2014/main" id="{D630E3E9-AA41-0665-0C06-A2C46F1D2D40}"/>
              </a:ext>
            </a:extLst>
          </p:cNvPr>
          <p:cNvSpPr txBox="1"/>
          <p:nvPr/>
        </p:nvSpPr>
        <p:spPr>
          <a:xfrm>
            <a:off x="4153988" y="6396335"/>
            <a:ext cx="8191542" cy="461665"/>
          </a:xfrm>
          <a:prstGeom prst="rect">
            <a:avLst/>
          </a:prstGeom>
          <a:noFill/>
        </p:spPr>
        <p:txBody>
          <a:bodyPr wrap="square" rtlCol="0">
            <a:spAutoFit/>
          </a:bodyPr>
          <a:lstStyle/>
          <a:p>
            <a:r>
              <a:rPr lang="fr-FR" sz="2400" b="1">
                <a:solidFill>
                  <a:srgbClr val="FFFF00"/>
                </a:solidFill>
              </a:rPr>
              <a:t>Mosquée des Janissaires.</a:t>
            </a:r>
            <a:endParaRPr lang="fr-FR" sz="2400" b="1" dirty="0">
              <a:solidFill>
                <a:srgbClr val="FFFF00"/>
              </a:solidFill>
            </a:endParaRPr>
          </a:p>
        </p:txBody>
      </p:sp>
    </p:spTree>
    <p:extLst>
      <p:ext uri="{BB962C8B-B14F-4D97-AF65-F5344CB8AC3E}">
        <p14:creationId xmlns:p14="http://schemas.microsoft.com/office/powerpoint/2010/main" val="3930146573"/>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Reliefs côtiers et océaniques&#10;&#10;Description générée automatiquement">
            <a:extLst>
              <a:ext uri="{FF2B5EF4-FFF2-40B4-BE49-F238E27FC236}">
                <a16:creationId xmlns:a16="http://schemas.microsoft.com/office/drawing/2014/main" id="{ECCEB943-224C-35F8-15DE-176AD92444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1023" y="268960"/>
            <a:ext cx="10869953" cy="6120000"/>
          </a:xfrm>
          <a:prstGeom prst="rect">
            <a:avLst/>
          </a:prstGeom>
          <a:ln w="50800" cmpd="dbl">
            <a:solidFill>
              <a:srgbClr val="FFFF00"/>
            </a:solidFill>
          </a:ln>
        </p:spPr>
      </p:pic>
      <p:sp>
        <p:nvSpPr>
          <p:cNvPr id="4" name="ZoneTexte 3">
            <a:extLst>
              <a:ext uri="{FF2B5EF4-FFF2-40B4-BE49-F238E27FC236}">
                <a16:creationId xmlns:a16="http://schemas.microsoft.com/office/drawing/2014/main" id="{421B97E6-9DDB-1331-26F6-55BFB5940342}"/>
              </a:ext>
            </a:extLst>
          </p:cNvPr>
          <p:cNvSpPr txBox="1"/>
          <p:nvPr/>
        </p:nvSpPr>
        <p:spPr>
          <a:xfrm>
            <a:off x="4602480" y="4180344"/>
            <a:ext cx="758952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Port de La Canée en été.</a:t>
            </a:r>
          </a:p>
        </p:txBody>
      </p:sp>
    </p:spTree>
    <p:extLst>
      <p:ext uri="{BB962C8B-B14F-4D97-AF65-F5344CB8AC3E}">
        <p14:creationId xmlns:p14="http://schemas.microsoft.com/office/powerpoint/2010/main" val="4584453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eau&#10;&#10;Description générée automatiquement">
            <a:extLst>
              <a:ext uri="{FF2B5EF4-FFF2-40B4-BE49-F238E27FC236}">
                <a16:creationId xmlns:a16="http://schemas.microsoft.com/office/drawing/2014/main" id="{1EAEA39F-C772-B25F-B2BB-F52815663B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3434" y="268949"/>
            <a:ext cx="8145132" cy="6120000"/>
          </a:xfrm>
          <a:prstGeom prst="rect">
            <a:avLst/>
          </a:prstGeom>
          <a:ln w="50800" cmpd="dbl">
            <a:solidFill>
              <a:srgbClr val="FFFF00"/>
            </a:solidFill>
          </a:ln>
        </p:spPr>
      </p:pic>
      <p:sp>
        <p:nvSpPr>
          <p:cNvPr id="4" name="ZoneTexte 3">
            <a:extLst>
              <a:ext uri="{FF2B5EF4-FFF2-40B4-BE49-F238E27FC236}">
                <a16:creationId xmlns:a16="http://schemas.microsoft.com/office/drawing/2014/main" id="{358E75C6-826A-CBD9-35BE-7BBB0D6C4F0E}"/>
              </a:ext>
            </a:extLst>
          </p:cNvPr>
          <p:cNvSpPr txBox="1"/>
          <p:nvPr/>
        </p:nvSpPr>
        <p:spPr>
          <a:xfrm>
            <a:off x="4767075" y="6358218"/>
            <a:ext cx="5917474" cy="461665"/>
          </a:xfrm>
          <a:prstGeom prst="rect">
            <a:avLst/>
          </a:prstGeom>
          <a:noFill/>
        </p:spPr>
        <p:txBody>
          <a:bodyPr wrap="square" rtlCol="0">
            <a:spAutoFit/>
          </a:bodyPr>
          <a:lstStyle/>
          <a:p>
            <a:r>
              <a:rPr lang="fr-FR" sz="2400" b="1" dirty="0">
                <a:solidFill>
                  <a:srgbClr val="FFFF00"/>
                </a:solidFill>
              </a:rPr>
              <a:t>Phare de La Canée</a:t>
            </a:r>
          </a:p>
        </p:txBody>
      </p:sp>
    </p:spTree>
    <p:extLst>
      <p:ext uri="{BB962C8B-B14F-4D97-AF65-F5344CB8AC3E}">
        <p14:creationId xmlns:p14="http://schemas.microsoft.com/office/powerpoint/2010/main" val="3936259592"/>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D92B9BD-5D37-BCD8-62FF-487A2506A0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3234" y="222079"/>
            <a:ext cx="8505532" cy="6120000"/>
          </a:xfrm>
          <a:prstGeom prst="rect">
            <a:avLst/>
          </a:prstGeom>
          <a:ln w="50800" cmpd="dbl">
            <a:solidFill>
              <a:srgbClr val="FFFF00"/>
            </a:solidFill>
          </a:ln>
        </p:spPr>
      </p:pic>
      <p:sp>
        <p:nvSpPr>
          <p:cNvPr id="4" name="ZoneTexte 3">
            <a:extLst>
              <a:ext uri="{FF2B5EF4-FFF2-40B4-BE49-F238E27FC236}">
                <a16:creationId xmlns:a16="http://schemas.microsoft.com/office/drawing/2014/main" id="{E8F954F0-D1A6-18C8-04CC-F98E84CAE688}"/>
              </a:ext>
            </a:extLst>
          </p:cNvPr>
          <p:cNvSpPr txBox="1"/>
          <p:nvPr/>
        </p:nvSpPr>
        <p:spPr>
          <a:xfrm>
            <a:off x="2860766" y="4549676"/>
            <a:ext cx="6897188"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Musée archéologique de </a:t>
            </a:r>
            <a:r>
              <a:rPr lang="fr-FR" sz="2400" b="1" dirty="0" err="1">
                <a:solidFill>
                  <a:srgbClr val="FFFF00"/>
                </a:solidFill>
              </a:rPr>
              <a:t>Hania</a:t>
            </a:r>
            <a:r>
              <a:rPr lang="fr-FR" sz="2400" b="1" dirty="0">
                <a:solidFill>
                  <a:srgbClr val="FFFF00"/>
                </a:solidFill>
              </a:rPr>
              <a:t>, Crète, Grèce</a:t>
            </a:r>
          </a:p>
        </p:txBody>
      </p:sp>
    </p:spTree>
    <p:extLst>
      <p:ext uri="{BB962C8B-B14F-4D97-AF65-F5344CB8AC3E}">
        <p14:creationId xmlns:p14="http://schemas.microsoft.com/office/powerpoint/2010/main" val="79767558"/>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offre, arcade, intérieur, église&#10;&#10;Description générée automatiquement">
            <a:extLst>
              <a:ext uri="{FF2B5EF4-FFF2-40B4-BE49-F238E27FC236}">
                <a16:creationId xmlns:a16="http://schemas.microsoft.com/office/drawing/2014/main" id="{D6175A79-B53E-E2DB-E01F-BB7AF99FFA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26963" y="189000"/>
            <a:ext cx="4338074" cy="6480000"/>
          </a:xfrm>
          <a:prstGeom prst="rect">
            <a:avLst/>
          </a:prstGeom>
          <a:ln w="50800" cmpd="dbl">
            <a:solidFill>
              <a:srgbClr val="FFFF00"/>
            </a:solidFill>
          </a:ln>
        </p:spPr>
      </p:pic>
      <p:sp>
        <p:nvSpPr>
          <p:cNvPr id="4" name="ZoneTexte 3">
            <a:extLst>
              <a:ext uri="{FF2B5EF4-FFF2-40B4-BE49-F238E27FC236}">
                <a16:creationId xmlns:a16="http://schemas.microsoft.com/office/drawing/2014/main" id="{30B1BDF5-6866-6D0A-B86C-26B6DBDA0DC5}"/>
              </a:ext>
            </a:extLst>
          </p:cNvPr>
          <p:cNvSpPr txBox="1"/>
          <p:nvPr/>
        </p:nvSpPr>
        <p:spPr>
          <a:xfrm>
            <a:off x="1053135" y="1613262"/>
            <a:ext cx="284770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Intérieur du musée</a:t>
            </a:r>
          </a:p>
        </p:txBody>
      </p:sp>
    </p:spTree>
    <p:extLst>
      <p:ext uri="{BB962C8B-B14F-4D97-AF65-F5344CB8AC3E}">
        <p14:creationId xmlns:p14="http://schemas.microsoft.com/office/powerpoint/2010/main" val="143791807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ciel, nuage, bateau&#10;&#10;Description générée automatiquement">
            <a:extLst>
              <a:ext uri="{FF2B5EF4-FFF2-40B4-BE49-F238E27FC236}">
                <a16:creationId xmlns:a16="http://schemas.microsoft.com/office/drawing/2014/main" id="{F7FE1D7F-833B-6F74-8C16-CB06CBCF0F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5863" y="261257"/>
            <a:ext cx="10060274" cy="6120000"/>
          </a:xfrm>
          <a:prstGeom prst="rect">
            <a:avLst/>
          </a:prstGeom>
          <a:ln w="50800" cmpd="dbl">
            <a:solidFill>
              <a:srgbClr val="FFFF00"/>
            </a:solidFill>
          </a:ln>
        </p:spPr>
      </p:pic>
      <p:sp>
        <p:nvSpPr>
          <p:cNvPr id="7" name="ZoneTexte 6">
            <a:extLst>
              <a:ext uri="{FF2B5EF4-FFF2-40B4-BE49-F238E27FC236}">
                <a16:creationId xmlns:a16="http://schemas.microsoft.com/office/drawing/2014/main" id="{604E410F-42DD-F9FF-5702-BDC82DB65EFF}"/>
              </a:ext>
            </a:extLst>
          </p:cNvPr>
          <p:cNvSpPr txBox="1"/>
          <p:nvPr/>
        </p:nvSpPr>
        <p:spPr>
          <a:xfrm>
            <a:off x="4106091" y="6365910"/>
            <a:ext cx="6858000" cy="461665"/>
          </a:xfrm>
          <a:prstGeom prst="rect">
            <a:avLst/>
          </a:prstGeom>
          <a:noFill/>
        </p:spPr>
        <p:txBody>
          <a:bodyPr wrap="square" rtlCol="0">
            <a:spAutoFit/>
          </a:bodyPr>
          <a:lstStyle/>
          <a:p>
            <a:r>
              <a:rPr lang="fr-FR" sz="2400" b="1" dirty="0">
                <a:solidFill>
                  <a:srgbClr val="FFFF00"/>
                </a:solidFill>
              </a:rPr>
              <a:t>Chantiers navals vénitiens.</a:t>
            </a:r>
          </a:p>
        </p:txBody>
      </p:sp>
    </p:spTree>
    <p:extLst>
      <p:ext uri="{BB962C8B-B14F-4D97-AF65-F5344CB8AC3E}">
        <p14:creationId xmlns:p14="http://schemas.microsoft.com/office/powerpoint/2010/main" val="1942220651"/>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plein air, bâtiment, pot de fleurs, plante d’intérieur&#10;&#10;Description générée automatiquement">
            <a:extLst>
              <a:ext uri="{FF2B5EF4-FFF2-40B4-BE49-F238E27FC236}">
                <a16:creationId xmlns:a16="http://schemas.microsoft.com/office/drawing/2014/main" id="{273C88BD-C2F3-D0FB-0FB6-EFB91DB363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51546" y="189000"/>
            <a:ext cx="4860000" cy="6480000"/>
          </a:xfrm>
          <a:prstGeom prst="rect">
            <a:avLst/>
          </a:prstGeom>
          <a:ln w="50800" cmpd="dbl">
            <a:solidFill>
              <a:srgbClr val="FFFF00"/>
            </a:solidFill>
          </a:ln>
        </p:spPr>
      </p:pic>
      <p:sp>
        <p:nvSpPr>
          <p:cNvPr id="7" name="ZoneTexte 6">
            <a:extLst>
              <a:ext uri="{FF2B5EF4-FFF2-40B4-BE49-F238E27FC236}">
                <a16:creationId xmlns:a16="http://schemas.microsoft.com/office/drawing/2014/main" id="{4CEDAD98-8FD8-C59B-E101-A63237F9B1A5}"/>
              </a:ext>
            </a:extLst>
          </p:cNvPr>
          <p:cNvSpPr txBox="1"/>
          <p:nvPr/>
        </p:nvSpPr>
        <p:spPr>
          <a:xfrm>
            <a:off x="8516203" y="3002507"/>
            <a:ext cx="3780430" cy="830997"/>
          </a:xfrm>
          <a:prstGeom prst="rect">
            <a:avLst/>
          </a:prstGeom>
          <a:noFill/>
        </p:spPr>
        <p:txBody>
          <a:bodyPr wrap="square" rtlCol="0">
            <a:spAutoFit/>
          </a:bodyPr>
          <a:lstStyle/>
          <a:p>
            <a:r>
              <a:rPr lang="fr-FR" sz="2400" b="1">
                <a:solidFill>
                  <a:srgbClr val="FFFF00"/>
                </a:solidFill>
              </a:rPr>
              <a:t>Rue traditionnelle de la vieille ville.</a:t>
            </a:r>
            <a:endParaRPr lang="fr-FR" sz="2400" b="1" dirty="0">
              <a:solidFill>
                <a:srgbClr val="FFFF00"/>
              </a:solidFill>
            </a:endParaRPr>
          </a:p>
        </p:txBody>
      </p:sp>
    </p:spTree>
    <p:extLst>
      <p:ext uri="{BB962C8B-B14F-4D97-AF65-F5344CB8AC3E}">
        <p14:creationId xmlns:p14="http://schemas.microsoft.com/office/powerpoint/2010/main" val="217262958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maison&#10;&#10;Description générée automatiquement">
            <a:extLst>
              <a:ext uri="{FF2B5EF4-FFF2-40B4-BE49-F238E27FC236}">
                <a16:creationId xmlns:a16="http://schemas.microsoft.com/office/drawing/2014/main" id="{A6032D4A-7FB4-8025-D98B-4F6274D70B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9" y="189000"/>
            <a:ext cx="4858482" cy="6480000"/>
          </a:xfrm>
          <a:prstGeom prst="rect">
            <a:avLst/>
          </a:prstGeom>
          <a:ln w="50800" cmpd="dbl">
            <a:solidFill>
              <a:srgbClr val="FFFF00"/>
            </a:solidFill>
          </a:ln>
        </p:spPr>
      </p:pic>
      <p:sp>
        <p:nvSpPr>
          <p:cNvPr id="4" name="ZoneTexte 3">
            <a:extLst>
              <a:ext uri="{FF2B5EF4-FFF2-40B4-BE49-F238E27FC236}">
                <a16:creationId xmlns:a16="http://schemas.microsoft.com/office/drawing/2014/main" id="{AE325F0B-7D42-666D-4CA1-6DA472A317AF}"/>
              </a:ext>
            </a:extLst>
          </p:cNvPr>
          <p:cNvSpPr txBox="1"/>
          <p:nvPr/>
        </p:nvSpPr>
        <p:spPr>
          <a:xfrm>
            <a:off x="518615" y="882328"/>
            <a:ext cx="3366508"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Couleurs de la vieille ville</a:t>
            </a:r>
          </a:p>
        </p:txBody>
      </p:sp>
    </p:spTree>
    <p:extLst>
      <p:ext uri="{BB962C8B-B14F-4D97-AF65-F5344CB8AC3E}">
        <p14:creationId xmlns:p14="http://schemas.microsoft.com/office/powerpoint/2010/main" val="3774462235"/>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sol, bâtiment&#10;&#10;Description générée automatiquement">
            <a:extLst>
              <a:ext uri="{FF2B5EF4-FFF2-40B4-BE49-F238E27FC236}">
                <a16:creationId xmlns:a16="http://schemas.microsoft.com/office/drawing/2014/main" id="{453C08A2-05FC-149D-EF64-2D8FB1F2E7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8817" y="272181"/>
            <a:ext cx="9194366" cy="6120000"/>
          </a:xfrm>
          <a:prstGeom prst="rect">
            <a:avLst/>
          </a:prstGeom>
          <a:ln w="50800" cmpd="dbl">
            <a:solidFill>
              <a:srgbClr val="FFFF00"/>
            </a:solidFill>
          </a:ln>
        </p:spPr>
      </p:pic>
      <p:sp>
        <p:nvSpPr>
          <p:cNvPr id="4" name="ZoneTexte 3">
            <a:extLst>
              <a:ext uri="{FF2B5EF4-FFF2-40B4-BE49-F238E27FC236}">
                <a16:creationId xmlns:a16="http://schemas.microsoft.com/office/drawing/2014/main" id="{CE97D3FB-C43D-88DF-9C1D-DA16748049D6}"/>
              </a:ext>
            </a:extLst>
          </p:cNvPr>
          <p:cNvSpPr txBox="1"/>
          <p:nvPr/>
        </p:nvSpPr>
        <p:spPr>
          <a:xfrm>
            <a:off x="3098042" y="4180344"/>
            <a:ext cx="941695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fontaine de la place </a:t>
            </a:r>
            <a:r>
              <a:rPr lang="fr-FR" sz="2400" b="1" dirty="0" err="1">
                <a:solidFill>
                  <a:srgbClr val="FFFF00"/>
                </a:solidFill>
              </a:rPr>
              <a:t>Eleftherios</a:t>
            </a:r>
            <a:r>
              <a:rPr lang="fr-FR" sz="2400" b="1" dirty="0">
                <a:solidFill>
                  <a:srgbClr val="FFFF00"/>
                </a:solidFill>
              </a:rPr>
              <a:t> </a:t>
            </a:r>
            <a:r>
              <a:rPr lang="fr-FR" sz="2400" b="1" dirty="0" err="1">
                <a:solidFill>
                  <a:srgbClr val="FFFF00"/>
                </a:solidFill>
              </a:rPr>
              <a:t>Venizelos</a:t>
            </a:r>
            <a:endParaRPr lang="fr-FR" sz="2400" b="1" dirty="0">
              <a:solidFill>
                <a:srgbClr val="FFFF00"/>
              </a:solidFill>
            </a:endParaRPr>
          </a:p>
        </p:txBody>
      </p:sp>
    </p:spTree>
    <p:extLst>
      <p:ext uri="{BB962C8B-B14F-4D97-AF65-F5344CB8AC3E}">
        <p14:creationId xmlns:p14="http://schemas.microsoft.com/office/powerpoint/2010/main" val="14866795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anc&#10;&#10;Description générée automatiquement">
            <a:extLst>
              <a:ext uri="{FF2B5EF4-FFF2-40B4-BE49-F238E27FC236}">
                <a16:creationId xmlns:a16="http://schemas.microsoft.com/office/drawing/2014/main" id="{0328BCA3-E997-06CE-4B35-B9418B1528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4759" y="236680"/>
            <a:ext cx="8342482" cy="6120000"/>
          </a:xfrm>
          <a:prstGeom prst="rect">
            <a:avLst/>
          </a:prstGeom>
          <a:ln w="50800" cmpd="dbl">
            <a:solidFill>
              <a:srgbClr val="FFFF00"/>
            </a:solidFill>
          </a:ln>
        </p:spPr>
      </p:pic>
      <p:sp>
        <p:nvSpPr>
          <p:cNvPr id="4" name="ZoneTexte 3">
            <a:extLst>
              <a:ext uri="{FF2B5EF4-FFF2-40B4-BE49-F238E27FC236}">
                <a16:creationId xmlns:a16="http://schemas.microsoft.com/office/drawing/2014/main" id="{F890A085-8401-8F67-940D-A2A32E169ACE}"/>
              </a:ext>
            </a:extLst>
          </p:cNvPr>
          <p:cNvSpPr txBox="1"/>
          <p:nvPr/>
        </p:nvSpPr>
        <p:spPr>
          <a:xfrm>
            <a:off x="4735773" y="6356679"/>
            <a:ext cx="6387153" cy="461665"/>
          </a:xfrm>
          <a:prstGeom prst="rect">
            <a:avLst/>
          </a:prstGeom>
          <a:noFill/>
        </p:spPr>
        <p:txBody>
          <a:bodyPr wrap="square" rtlCol="0">
            <a:spAutoFit/>
          </a:bodyPr>
          <a:lstStyle/>
          <a:p>
            <a:r>
              <a:rPr lang="fr-FR" sz="2400" b="1">
                <a:solidFill>
                  <a:srgbClr val="FFFF00"/>
                </a:solidFill>
              </a:rPr>
              <a:t> Le port de La Canée.</a:t>
            </a:r>
            <a:endParaRPr lang="fr-FR" sz="2400" b="1" dirty="0">
              <a:solidFill>
                <a:srgbClr val="FFFF00"/>
              </a:solidFill>
            </a:endParaRPr>
          </a:p>
        </p:txBody>
      </p:sp>
    </p:spTree>
    <p:extLst>
      <p:ext uri="{BB962C8B-B14F-4D97-AF65-F5344CB8AC3E}">
        <p14:creationId xmlns:p14="http://schemas.microsoft.com/office/powerpoint/2010/main" val="2397471172"/>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417C22F2-F585-6B6B-3132-E887C7CD2E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60254" y="193639"/>
            <a:ext cx="9671491" cy="6120000"/>
          </a:xfrm>
          <a:prstGeom prst="rect">
            <a:avLst/>
          </a:prstGeom>
          <a:ln w="50800" cmpd="dbl">
            <a:solidFill>
              <a:srgbClr val="FFFF00"/>
            </a:solidFill>
          </a:ln>
        </p:spPr>
      </p:pic>
      <p:sp>
        <p:nvSpPr>
          <p:cNvPr id="4" name="ZoneTexte 3">
            <a:extLst>
              <a:ext uri="{FF2B5EF4-FFF2-40B4-BE49-F238E27FC236}">
                <a16:creationId xmlns:a16="http://schemas.microsoft.com/office/drawing/2014/main" id="{0C50D37E-64ED-88C9-6307-2C47EE703689}"/>
              </a:ext>
            </a:extLst>
          </p:cNvPr>
          <p:cNvSpPr txBox="1"/>
          <p:nvPr/>
        </p:nvSpPr>
        <p:spPr>
          <a:xfrm>
            <a:off x="4735774" y="6320092"/>
            <a:ext cx="5773003" cy="461665"/>
          </a:xfrm>
          <a:prstGeom prst="rect">
            <a:avLst/>
          </a:prstGeom>
          <a:noFill/>
        </p:spPr>
        <p:txBody>
          <a:bodyPr wrap="square" rtlCol="0">
            <a:spAutoFit/>
          </a:bodyPr>
          <a:lstStyle/>
          <a:p>
            <a:r>
              <a:rPr lang="fr-FR" sz="2400" b="1">
                <a:solidFill>
                  <a:srgbClr val="FFFF00"/>
                </a:solidFill>
              </a:rPr>
              <a:t> Le port de La Canée.</a:t>
            </a:r>
            <a:endParaRPr lang="fr-FR" sz="2400" b="1" dirty="0">
              <a:solidFill>
                <a:srgbClr val="FFFF00"/>
              </a:solidFill>
            </a:endParaRPr>
          </a:p>
        </p:txBody>
      </p:sp>
    </p:spTree>
    <p:extLst>
      <p:ext uri="{BB962C8B-B14F-4D97-AF65-F5344CB8AC3E}">
        <p14:creationId xmlns:p14="http://schemas.microsoft.com/office/powerpoint/2010/main" val="291795248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1B485733-7542-9C6B-B7B3-6446092080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000" y="1381125"/>
            <a:ext cx="11736000" cy="3942560"/>
          </a:xfrm>
          <a:prstGeom prst="rect">
            <a:avLst/>
          </a:prstGeom>
          <a:ln w="50800" cmpd="dbl">
            <a:solidFill>
              <a:srgbClr val="FFFF00"/>
            </a:solidFill>
          </a:ln>
        </p:spPr>
      </p:pic>
      <p:sp>
        <p:nvSpPr>
          <p:cNvPr id="4" name="ZoneTexte 3">
            <a:extLst>
              <a:ext uri="{FF2B5EF4-FFF2-40B4-BE49-F238E27FC236}">
                <a16:creationId xmlns:a16="http://schemas.microsoft.com/office/drawing/2014/main" id="{558E33CC-4C2F-278E-ACE9-FE12832B2484}"/>
              </a:ext>
            </a:extLst>
          </p:cNvPr>
          <p:cNvSpPr txBox="1"/>
          <p:nvPr/>
        </p:nvSpPr>
        <p:spPr>
          <a:xfrm>
            <a:off x="268944" y="5476875"/>
            <a:ext cx="12095928" cy="461665"/>
          </a:xfrm>
          <a:prstGeom prst="rect">
            <a:avLst/>
          </a:prstGeom>
          <a:noFill/>
        </p:spPr>
        <p:txBody>
          <a:bodyPr wrap="square" rtlCol="0">
            <a:spAutoFit/>
          </a:bodyPr>
          <a:lstStyle/>
          <a:p>
            <a:r>
              <a:rPr lang="fr-FR" sz="2400" b="1">
                <a:solidFill>
                  <a:srgbClr val="FFFF00"/>
                </a:solidFill>
              </a:rPr>
              <a:t>: Port, chantiers navals vénitiens, Megalo Arsenali et phare de La Canée. Crète, Grèce</a:t>
            </a:r>
            <a:endParaRPr lang="fr-FR" sz="2400" b="1" dirty="0">
              <a:solidFill>
                <a:srgbClr val="FFFF00"/>
              </a:solidFill>
            </a:endParaRPr>
          </a:p>
        </p:txBody>
      </p:sp>
    </p:spTree>
    <p:extLst>
      <p:ext uri="{BB962C8B-B14F-4D97-AF65-F5344CB8AC3E}">
        <p14:creationId xmlns:p14="http://schemas.microsoft.com/office/powerpoint/2010/main" val="358319092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norama, plein air, ciel, eau&#10;&#10;Description générée automatiquement">
            <a:extLst>
              <a:ext uri="{FF2B5EF4-FFF2-40B4-BE49-F238E27FC236}">
                <a16:creationId xmlns:a16="http://schemas.microsoft.com/office/drawing/2014/main" id="{2EE15AD3-18D4-EEC3-466C-730988306B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2000" y="2627918"/>
            <a:ext cx="11268000" cy="1602163"/>
          </a:xfrm>
          <a:prstGeom prst="rect">
            <a:avLst/>
          </a:prstGeom>
          <a:ln w="50800" cmpd="dbl">
            <a:solidFill>
              <a:srgbClr val="FFFF00"/>
            </a:solidFill>
          </a:ln>
        </p:spPr>
      </p:pic>
      <p:sp>
        <p:nvSpPr>
          <p:cNvPr id="4" name="ZoneTexte 3">
            <a:extLst>
              <a:ext uri="{FF2B5EF4-FFF2-40B4-BE49-F238E27FC236}">
                <a16:creationId xmlns:a16="http://schemas.microsoft.com/office/drawing/2014/main" id="{63625283-D154-02A3-A09F-9457FB512BCF}"/>
              </a:ext>
            </a:extLst>
          </p:cNvPr>
          <p:cNvSpPr txBox="1"/>
          <p:nvPr/>
        </p:nvSpPr>
        <p:spPr>
          <a:xfrm>
            <a:off x="4872251" y="2406336"/>
            <a:ext cx="719237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Panorama du port.</a:t>
            </a:r>
          </a:p>
        </p:txBody>
      </p:sp>
    </p:spTree>
    <p:extLst>
      <p:ext uri="{BB962C8B-B14F-4D97-AF65-F5344CB8AC3E}">
        <p14:creationId xmlns:p14="http://schemas.microsoft.com/office/powerpoint/2010/main" val="1376718818"/>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eau, Ruines&#10;&#10;Description générée automatiquement">
            <a:extLst>
              <a:ext uri="{FF2B5EF4-FFF2-40B4-BE49-F238E27FC236}">
                <a16:creationId xmlns:a16="http://schemas.microsoft.com/office/drawing/2014/main" id="{A32BB60F-3BC5-B550-F5D8-810478D865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6843" y="271363"/>
            <a:ext cx="9183603" cy="6120000"/>
          </a:xfrm>
          <a:prstGeom prst="rect">
            <a:avLst/>
          </a:prstGeom>
          <a:ln w="50800" cmpd="dbl">
            <a:solidFill>
              <a:srgbClr val="FFFF00"/>
            </a:solidFill>
          </a:ln>
        </p:spPr>
      </p:pic>
      <p:sp>
        <p:nvSpPr>
          <p:cNvPr id="5" name="ZoneTexte 4">
            <a:extLst>
              <a:ext uri="{FF2B5EF4-FFF2-40B4-BE49-F238E27FC236}">
                <a16:creationId xmlns:a16="http://schemas.microsoft.com/office/drawing/2014/main" id="{9768435B-1D21-2C30-E1D3-825A54485162}"/>
              </a:ext>
            </a:extLst>
          </p:cNvPr>
          <p:cNvSpPr txBox="1"/>
          <p:nvPr/>
        </p:nvSpPr>
        <p:spPr>
          <a:xfrm>
            <a:off x="9735671" y="1785769"/>
            <a:ext cx="2345167" cy="3785652"/>
          </a:xfrm>
          <a:prstGeom prst="rect">
            <a:avLst/>
          </a:prstGeom>
          <a:noFill/>
        </p:spPr>
        <p:txBody>
          <a:bodyPr wrap="square" rtlCol="0">
            <a:spAutoFit/>
          </a:bodyPr>
          <a:lstStyle/>
          <a:p>
            <a:r>
              <a:rPr lang="fr-FR" sz="2400" b="1">
                <a:solidFill>
                  <a:srgbClr val="FFFF00"/>
                </a:solidFill>
              </a:rPr>
              <a:t> Église « Agios Pavlos », près d'Agia Roumeli, un village de la municipalité de Sfakia, dans la partie sud-ouest de l'île de Crète, Grèce</a:t>
            </a:r>
            <a:endParaRPr lang="fr-FR" sz="2400" b="1" dirty="0">
              <a:solidFill>
                <a:srgbClr val="FFFF00"/>
              </a:solidFill>
            </a:endParaRPr>
          </a:p>
        </p:txBody>
      </p:sp>
    </p:spTree>
    <p:extLst>
      <p:ext uri="{BB962C8B-B14F-4D97-AF65-F5344CB8AC3E}">
        <p14:creationId xmlns:p14="http://schemas.microsoft.com/office/powerpoint/2010/main" val="369621551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1A663354-E31A-073E-A7E2-C0A213F228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518" y="193637"/>
            <a:ext cx="5652000" cy="3179250"/>
          </a:xfrm>
          <a:prstGeom prst="rect">
            <a:avLst/>
          </a:prstGeom>
          <a:ln w="50800" cmpd="dbl">
            <a:solidFill>
              <a:srgbClr val="FFFF00"/>
            </a:solidFill>
          </a:ln>
        </p:spPr>
      </p:pic>
      <p:pic>
        <p:nvPicPr>
          <p:cNvPr id="6" name="Image 5" descr="Une image contenant plein air, ciel, bâtiment, ville&#10;&#10;Description générée automatiquement">
            <a:extLst>
              <a:ext uri="{FF2B5EF4-FFF2-40B4-BE49-F238E27FC236}">
                <a16:creationId xmlns:a16="http://schemas.microsoft.com/office/drawing/2014/main" id="{05CEDA85-887E-89C7-92E5-5453DF11FBC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63482" y="3429000"/>
            <a:ext cx="5652000" cy="3179250"/>
          </a:xfrm>
          <a:prstGeom prst="rect">
            <a:avLst/>
          </a:prstGeom>
          <a:ln w="50800" cmpd="dbl">
            <a:solidFill>
              <a:srgbClr val="FFFF00"/>
            </a:solidFill>
          </a:ln>
        </p:spPr>
      </p:pic>
    </p:spTree>
    <p:extLst>
      <p:ext uri="{BB962C8B-B14F-4D97-AF65-F5344CB8AC3E}">
        <p14:creationId xmlns:p14="http://schemas.microsoft.com/office/powerpoint/2010/main" val="187240917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roue, Véhicule tiré par des chevaux, transport&#10;&#10;Description générée automatiquement">
            <a:extLst>
              <a:ext uri="{FF2B5EF4-FFF2-40B4-BE49-F238E27FC236}">
                <a16:creationId xmlns:a16="http://schemas.microsoft.com/office/drawing/2014/main" id="{C82614D5-16C5-6981-A9D4-F03913C89A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2730" y="268941"/>
            <a:ext cx="6048000" cy="3402000"/>
          </a:xfrm>
          <a:prstGeom prst="rect">
            <a:avLst/>
          </a:prstGeom>
          <a:ln w="50800" cmpd="dbl">
            <a:solidFill>
              <a:srgbClr val="FFFF00"/>
            </a:solidFill>
          </a:ln>
        </p:spPr>
      </p:pic>
      <p:pic>
        <p:nvPicPr>
          <p:cNvPr id="7" name="Image 6" descr="Une image contenant plein air, bâtiment, ciel, eau&#10;&#10;Description générée automatiquement">
            <a:extLst>
              <a:ext uri="{FF2B5EF4-FFF2-40B4-BE49-F238E27FC236}">
                <a16:creationId xmlns:a16="http://schemas.microsoft.com/office/drawing/2014/main" id="{9BBCB0A7-5EC4-2379-383D-CB63AB92C7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95832" y="3166809"/>
            <a:ext cx="6084000" cy="3422250"/>
          </a:xfrm>
          <a:prstGeom prst="rect">
            <a:avLst/>
          </a:prstGeom>
          <a:ln w="50800" cmpd="dbl">
            <a:solidFill>
              <a:srgbClr val="FFFF00"/>
            </a:solidFill>
          </a:ln>
        </p:spPr>
      </p:pic>
    </p:spTree>
    <p:extLst>
      <p:ext uri="{BB962C8B-B14F-4D97-AF65-F5344CB8AC3E}">
        <p14:creationId xmlns:p14="http://schemas.microsoft.com/office/powerpoint/2010/main" val="7671080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62EFEFCC-F9A1-6BC0-34E2-749C3B622E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773" y="177421"/>
            <a:ext cx="6372000" cy="3584250"/>
          </a:xfrm>
          <a:prstGeom prst="rect">
            <a:avLst/>
          </a:prstGeom>
          <a:ln w="50800" cmpd="dbl">
            <a:solidFill>
              <a:srgbClr val="FFFF00"/>
            </a:solidFill>
          </a:ln>
        </p:spPr>
      </p:pic>
      <p:pic>
        <p:nvPicPr>
          <p:cNvPr id="5" name="Image 4" descr="Une image contenant plein air, ciel, arbre, bâtiment&#10;&#10;Description générée automatiquement">
            <a:extLst>
              <a:ext uri="{FF2B5EF4-FFF2-40B4-BE49-F238E27FC236}">
                <a16:creationId xmlns:a16="http://schemas.microsoft.com/office/drawing/2014/main" id="{C5B09368-A64F-B327-ECB4-009BFAD787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27594" y="3258329"/>
            <a:ext cx="6084000" cy="3422250"/>
          </a:xfrm>
          <a:prstGeom prst="rect">
            <a:avLst/>
          </a:prstGeom>
          <a:ln w="50800" cmpd="dbl">
            <a:solidFill>
              <a:srgbClr val="FFFF00"/>
            </a:solidFill>
          </a:ln>
        </p:spPr>
      </p:pic>
    </p:spTree>
    <p:extLst>
      <p:ext uri="{BB962C8B-B14F-4D97-AF65-F5344CB8AC3E}">
        <p14:creationId xmlns:p14="http://schemas.microsoft.com/office/powerpoint/2010/main" val="217161770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B7459C4B-631E-5C01-F4A7-FB79D502FD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395" y="161365"/>
            <a:ext cx="6156000" cy="3462750"/>
          </a:xfrm>
          <a:prstGeom prst="rect">
            <a:avLst/>
          </a:prstGeom>
          <a:ln w="50800" cmpd="dbl">
            <a:solidFill>
              <a:srgbClr val="FFFF00"/>
            </a:solidFill>
          </a:ln>
        </p:spPr>
      </p:pic>
      <p:pic>
        <p:nvPicPr>
          <p:cNvPr id="5" name="Image 4" descr="Une image contenant plein air, eau, ciel, bateau&#10;&#10;Description générée automatiquement">
            <a:extLst>
              <a:ext uri="{FF2B5EF4-FFF2-40B4-BE49-F238E27FC236}">
                <a16:creationId xmlns:a16="http://schemas.microsoft.com/office/drawing/2014/main" id="{36669E34-F531-3D48-D005-C116AAFF7BA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59605" y="3126310"/>
            <a:ext cx="5328000" cy="3542115"/>
          </a:xfrm>
          <a:prstGeom prst="rect">
            <a:avLst/>
          </a:prstGeom>
          <a:ln w="50800" cmpd="dbl">
            <a:solidFill>
              <a:srgbClr val="FFFF00"/>
            </a:solidFill>
          </a:ln>
        </p:spPr>
      </p:pic>
    </p:spTree>
    <p:extLst>
      <p:ext uri="{BB962C8B-B14F-4D97-AF65-F5344CB8AC3E}">
        <p14:creationId xmlns:p14="http://schemas.microsoft.com/office/powerpoint/2010/main" val="2955241220"/>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fenêtre, ciel&#10;&#10;Description générée automatiquement">
            <a:extLst>
              <a:ext uri="{FF2B5EF4-FFF2-40B4-BE49-F238E27FC236}">
                <a16:creationId xmlns:a16="http://schemas.microsoft.com/office/drawing/2014/main" id="{6F299527-A2BB-92C0-91EC-7416CC4B26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5475" y="861000"/>
            <a:ext cx="3852000" cy="5136000"/>
          </a:xfrm>
          <a:prstGeom prst="rect">
            <a:avLst/>
          </a:prstGeom>
          <a:ln w="50800" cmpd="dbl">
            <a:solidFill>
              <a:srgbClr val="FFFF00"/>
            </a:solidFill>
          </a:ln>
        </p:spPr>
      </p:pic>
      <p:pic>
        <p:nvPicPr>
          <p:cNvPr id="7" name="Image 6" descr="Une image contenant ciel, plein air, nuage, bâtiment&#10;&#10;Description générée automatiquement">
            <a:extLst>
              <a:ext uri="{FF2B5EF4-FFF2-40B4-BE49-F238E27FC236}">
                <a16:creationId xmlns:a16="http://schemas.microsoft.com/office/drawing/2014/main" id="{13F1EEBD-567E-B922-717F-E1537C4470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52348" y="1958385"/>
            <a:ext cx="6732000" cy="2941230"/>
          </a:xfrm>
          <a:prstGeom prst="rect">
            <a:avLst/>
          </a:prstGeom>
          <a:ln w="50800" cmpd="dbl">
            <a:solidFill>
              <a:srgbClr val="FFFF00"/>
            </a:solidFill>
          </a:ln>
        </p:spPr>
      </p:pic>
    </p:spTree>
    <p:extLst>
      <p:ext uri="{BB962C8B-B14F-4D97-AF65-F5344CB8AC3E}">
        <p14:creationId xmlns:p14="http://schemas.microsoft.com/office/powerpoint/2010/main" val="1798979964"/>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15F4094D-523D-630C-7AFF-AED2BAF62D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8843" y="416186"/>
            <a:ext cx="5904000" cy="3321000"/>
          </a:xfrm>
          <a:prstGeom prst="rect">
            <a:avLst/>
          </a:prstGeom>
          <a:ln w="50800" cmpd="dbl">
            <a:solidFill>
              <a:srgbClr val="FFFF00"/>
            </a:solidFill>
          </a:ln>
        </p:spPr>
      </p:pic>
      <p:pic>
        <p:nvPicPr>
          <p:cNvPr id="5" name="Image 4" descr="Une image contenant plein air, eau, rive, ciel&#10;&#10;Description générée automatiquement">
            <a:extLst>
              <a:ext uri="{FF2B5EF4-FFF2-40B4-BE49-F238E27FC236}">
                <a16:creationId xmlns:a16="http://schemas.microsoft.com/office/drawing/2014/main" id="{8343E8AF-1255-BE3A-A848-D093E8FE3DC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08015" y="3145747"/>
            <a:ext cx="4500000" cy="3376313"/>
          </a:xfrm>
          <a:prstGeom prst="rect">
            <a:avLst/>
          </a:prstGeom>
          <a:ln w="50800" cmpd="dbl">
            <a:solidFill>
              <a:srgbClr val="FFFF00"/>
            </a:solidFill>
          </a:ln>
        </p:spPr>
      </p:pic>
    </p:spTree>
    <p:extLst>
      <p:ext uri="{BB962C8B-B14F-4D97-AF65-F5344CB8AC3E}">
        <p14:creationId xmlns:p14="http://schemas.microsoft.com/office/powerpoint/2010/main" val="2670153633"/>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eau, sol&#10;&#10;Description générée automatiquement">
            <a:extLst>
              <a:ext uri="{FF2B5EF4-FFF2-40B4-BE49-F238E27FC236}">
                <a16:creationId xmlns:a16="http://schemas.microsoft.com/office/drawing/2014/main" id="{F07A352B-E516-390A-D4B0-D5143B52C0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9143" y="211791"/>
            <a:ext cx="6372000" cy="3584250"/>
          </a:xfrm>
          <a:prstGeom prst="rect">
            <a:avLst/>
          </a:prstGeom>
          <a:ln w="50800" cmpd="dbl">
            <a:solidFill>
              <a:srgbClr val="FFFF00"/>
            </a:solidFill>
          </a:ln>
        </p:spPr>
      </p:pic>
      <p:pic>
        <p:nvPicPr>
          <p:cNvPr id="7" name="Image 6" descr="Une image contenant scène, pot de fleurs, plante d’intérieur, meubles&#10;&#10;Description générée automatiquement">
            <a:extLst>
              <a:ext uri="{FF2B5EF4-FFF2-40B4-BE49-F238E27FC236}">
                <a16:creationId xmlns:a16="http://schemas.microsoft.com/office/drawing/2014/main" id="{EE7502D4-3781-4947-F085-93B0B5EB4A9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80857" y="3118209"/>
            <a:ext cx="5292000" cy="3528000"/>
          </a:xfrm>
          <a:prstGeom prst="rect">
            <a:avLst/>
          </a:prstGeom>
          <a:ln w="50800" cmpd="dbl">
            <a:solidFill>
              <a:srgbClr val="FFFF00"/>
            </a:solidFill>
          </a:ln>
        </p:spPr>
      </p:pic>
    </p:spTree>
    <p:extLst>
      <p:ext uri="{BB962C8B-B14F-4D97-AF65-F5344CB8AC3E}">
        <p14:creationId xmlns:p14="http://schemas.microsoft.com/office/powerpoint/2010/main" val="2804797873"/>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Hacienda&#10;&#10;Description générée automatiquement">
            <a:extLst>
              <a:ext uri="{FF2B5EF4-FFF2-40B4-BE49-F238E27FC236}">
                <a16:creationId xmlns:a16="http://schemas.microsoft.com/office/drawing/2014/main" id="{D40EE7DD-905D-CFCF-F884-41E6C05713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6733" y="572844"/>
            <a:ext cx="5004000" cy="3336000"/>
          </a:xfrm>
          <a:prstGeom prst="rect">
            <a:avLst/>
          </a:prstGeom>
          <a:ln w="50800" cmpd="dbl">
            <a:solidFill>
              <a:srgbClr val="FFFF00"/>
            </a:solidFill>
          </a:ln>
        </p:spPr>
      </p:pic>
      <p:pic>
        <p:nvPicPr>
          <p:cNvPr id="5" name="Image 4" descr="Une image contenant plein air, arbre, pot de fleurs, cour&#10;&#10;Description générée automatiquement">
            <a:extLst>
              <a:ext uri="{FF2B5EF4-FFF2-40B4-BE49-F238E27FC236}">
                <a16:creationId xmlns:a16="http://schemas.microsoft.com/office/drawing/2014/main" id="{788D8B21-1C33-4B2B-9C44-E5E5CE37B6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26535" y="2950285"/>
            <a:ext cx="5112000" cy="3408000"/>
          </a:xfrm>
          <a:prstGeom prst="rect">
            <a:avLst/>
          </a:prstGeom>
          <a:ln w="50800" cmpd="dbl">
            <a:solidFill>
              <a:srgbClr val="FFFF00"/>
            </a:solidFill>
          </a:ln>
        </p:spPr>
      </p:pic>
    </p:spTree>
    <p:extLst>
      <p:ext uri="{BB962C8B-B14F-4D97-AF65-F5344CB8AC3E}">
        <p14:creationId xmlns:p14="http://schemas.microsoft.com/office/powerpoint/2010/main" val="1157127507"/>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ante, pot de fleurs, plante d’intérieur&#10;&#10;Description générée automatiquement">
            <a:extLst>
              <a:ext uri="{FF2B5EF4-FFF2-40B4-BE49-F238E27FC236}">
                <a16:creationId xmlns:a16="http://schemas.microsoft.com/office/drawing/2014/main" id="{858FDB9B-26A3-F680-FB81-FDF583CB2F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253" y="301215"/>
            <a:ext cx="5328000" cy="3552000"/>
          </a:xfrm>
          <a:prstGeom prst="rect">
            <a:avLst/>
          </a:prstGeom>
          <a:ln w="50800" cmpd="dbl">
            <a:solidFill>
              <a:srgbClr val="FFFF00"/>
            </a:solidFill>
          </a:ln>
        </p:spPr>
      </p:pic>
      <p:pic>
        <p:nvPicPr>
          <p:cNvPr id="5" name="Image 4" descr="Une image contenant plein air, arbre, ciel, plante&#10;&#10;Description générée automatiquement">
            <a:extLst>
              <a:ext uri="{FF2B5EF4-FFF2-40B4-BE49-F238E27FC236}">
                <a16:creationId xmlns:a16="http://schemas.microsoft.com/office/drawing/2014/main" id="{AAE6B924-AA99-3593-4E2A-3D45E0B75B7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23747" y="2861534"/>
            <a:ext cx="5616000" cy="3744000"/>
          </a:xfrm>
          <a:prstGeom prst="rect">
            <a:avLst/>
          </a:prstGeom>
          <a:ln w="50800" cmpd="dbl">
            <a:solidFill>
              <a:srgbClr val="FFFF00"/>
            </a:solidFill>
          </a:ln>
        </p:spPr>
      </p:pic>
    </p:spTree>
    <p:extLst>
      <p:ext uri="{BB962C8B-B14F-4D97-AF65-F5344CB8AC3E}">
        <p14:creationId xmlns:p14="http://schemas.microsoft.com/office/powerpoint/2010/main" val="100266696"/>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arbre, nature, ciel&#10;&#10;Description générée automatiquement">
            <a:extLst>
              <a:ext uri="{FF2B5EF4-FFF2-40B4-BE49-F238E27FC236}">
                <a16:creationId xmlns:a16="http://schemas.microsoft.com/office/drawing/2014/main" id="{C42BE7F2-6831-569F-4245-79DA48085E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3217" y="2931444"/>
            <a:ext cx="5076000" cy="3376950"/>
          </a:xfrm>
          <a:prstGeom prst="rect">
            <a:avLst/>
          </a:prstGeom>
          <a:ln w="50800" cmpd="dbl">
            <a:solidFill>
              <a:srgbClr val="FFFF00"/>
            </a:solidFill>
          </a:ln>
        </p:spPr>
      </p:pic>
      <p:pic>
        <p:nvPicPr>
          <p:cNvPr id="7" name="Image 6" descr="Une image contenant plein air, bâtiment, porte, ruelle&#10;&#10;Description générée automatiquement">
            <a:extLst>
              <a:ext uri="{FF2B5EF4-FFF2-40B4-BE49-F238E27FC236}">
                <a16:creationId xmlns:a16="http://schemas.microsoft.com/office/drawing/2014/main" id="{E077044C-9F0B-4C8E-BF8B-4C67A7D8712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82783" y="508299"/>
            <a:ext cx="5076000" cy="3384000"/>
          </a:xfrm>
          <a:prstGeom prst="rect">
            <a:avLst/>
          </a:prstGeom>
          <a:ln w="50800" cmpd="dbl">
            <a:solidFill>
              <a:srgbClr val="FFFF00"/>
            </a:solidFill>
          </a:ln>
        </p:spPr>
      </p:pic>
    </p:spTree>
    <p:extLst>
      <p:ext uri="{BB962C8B-B14F-4D97-AF65-F5344CB8AC3E}">
        <p14:creationId xmlns:p14="http://schemas.microsoft.com/office/powerpoint/2010/main" val="2623301652"/>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6CAED55-5955-D150-E3AD-5E915379DD7A}"/>
              </a:ext>
            </a:extLst>
          </p:cNvPr>
          <p:cNvSpPr txBox="1"/>
          <p:nvPr/>
        </p:nvSpPr>
        <p:spPr>
          <a:xfrm>
            <a:off x="2054711" y="1204856"/>
            <a:ext cx="9929308" cy="584775"/>
          </a:xfrm>
          <a:prstGeom prst="rect">
            <a:avLst/>
          </a:prstGeom>
          <a:noFill/>
        </p:spPr>
        <p:txBody>
          <a:bodyPr wrap="square" rtlCol="0">
            <a:spAutoFit/>
          </a:bodyPr>
          <a:lstStyle/>
          <a:p>
            <a:r>
              <a:rPr lang="fr-FR" sz="3200" b="1" dirty="0">
                <a:solidFill>
                  <a:srgbClr val="FFFF00"/>
                </a:solidFill>
              </a:rPr>
              <a:t>Lorient Vous A Proposé La Canée – Grèce -</a:t>
            </a:r>
          </a:p>
        </p:txBody>
      </p:sp>
      <p:sp>
        <p:nvSpPr>
          <p:cNvPr id="3" name="ZoneTexte 2">
            <a:extLst>
              <a:ext uri="{FF2B5EF4-FFF2-40B4-BE49-F238E27FC236}">
                <a16:creationId xmlns:a16="http://schemas.microsoft.com/office/drawing/2014/main" id="{DBD190A4-931B-8BEF-6033-BA0BC8F893C7}"/>
              </a:ext>
            </a:extLst>
          </p:cNvPr>
          <p:cNvSpPr txBox="1"/>
          <p:nvPr/>
        </p:nvSpPr>
        <p:spPr>
          <a:xfrm>
            <a:off x="3431690" y="2108499"/>
            <a:ext cx="7842324"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6B1D6B83-662C-B9C9-8B8C-13F915AE396A}"/>
              </a:ext>
            </a:extLst>
          </p:cNvPr>
          <p:cNvSpPr txBox="1"/>
          <p:nvPr/>
        </p:nvSpPr>
        <p:spPr>
          <a:xfrm>
            <a:off x="4034116" y="3150058"/>
            <a:ext cx="6390043"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7C449DE6-F0F7-904C-17E9-5B97B6F365E5}"/>
              </a:ext>
            </a:extLst>
          </p:cNvPr>
          <p:cNvSpPr txBox="1"/>
          <p:nvPr/>
        </p:nvSpPr>
        <p:spPr>
          <a:xfrm>
            <a:off x="5271248" y="4042944"/>
            <a:ext cx="5819887"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2256860829"/>
      </p:ext>
    </p:extLst>
  </p:cSld>
  <p:clrMapOvr>
    <a:masterClrMapping/>
  </p:clrMapOvr>
  <mc:AlternateContent xmlns:mc="http://schemas.openxmlformats.org/markup-compatibility/2006">
    <mc:Choice xmlns:p14="http://schemas.microsoft.com/office/powerpoint/2010/main" Requires="p14">
      <p:transition spd="slow" p14:dur="5000" advClick="0" advTm="8000">
        <p:cut/>
      </p:transition>
    </mc:Choice>
    <mc:Fallback>
      <p:transition spd="slow" advClick="0" advTm="8000">
        <p:cu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107</TotalTime>
  <Words>233</Words>
  <Application>Microsoft Office PowerPoint</Application>
  <PresentationFormat>Grand écran</PresentationFormat>
  <Paragraphs>76</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2024-09-25T13:05:49Z</dcterms:created>
  <dcterms:modified xsi:type="dcterms:W3CDTF">2024-09-26T05:29:40Z</dcterms:modified>
</cp:coreProperties>
</file>