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7" r:id="rId2"/>
    <p:sldId id="354" r:id="rId3"/>
    <p:sldId id="35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LsxO7jHfoiu/jMNygFzTg==" hashData="JxFgvH+QuecafT7Bk8J4TnMGjE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161"/>
    <a:srgbClr val="CC6600"/>
    <a:srgbClr val="D2A000"/>
    <a:srgbClr val="FFBE7D"/>
    <a:srgbClr val="B48900"/>
    <a:srgbClr val="B88C00"/>
    <a:srgbClr val="D6A300"/>
    <a:srgbClr val="FFD1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169" autoAdjust="0"/>
    <p:restoredTop sz="94660" autoAdjust="0"/>
  </p:normalViewPr>
  <p:slideViewPr>
    <p:cSldViewPr>
      <p:cViewPr>
        <p:scale>
          <a:sx n="80" d="100"/>
          <a:sy n="80" d="100"/>
        </p:scale>
        <p:origin x="-1618" y="-2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6FC1B13-4E36-4D8F-91B7-EABE79546839}" type="datetimeFigureOut">
              <a:rPr lang="fr-FR"/>
              <a:pPr>
                <a:defRPr/>
              </a:pPr>
              <a:t>08/10/2024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F8C60F-DAFD-49A2-9A84-76CABDA028C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10283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28331BD-AC0A-4CAE-A9EF-ECA06B8BDDE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343022E-504E-440B-BE09-9EF6A0EB7C3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EBE97FF-68FC-402C-AA80-9E5A2A410A9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8C366D-2125-4880-BF0A-9CDF67FFEC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9168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117898-F29D-4F30-881D-DDE881D355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0653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6021BC-A501-4F86-959E-2D0BC649BC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8886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69482-47E3-4C63-B7F7-418C73A3E5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43370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F8F1AF-27C2-4395-865A-CD07576A9F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4298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DD78F0-D199-4413-B180-DE4DDFD93A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21478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B9D30B-08BF-4071-BD18-180C042BC3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98324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D6CA2-00BF-4CEF-A123-F84E6CA98A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8958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41B810-C077-47A8-989D-B60048A58B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0689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2C7BD5-62E6-4B52-8347-49368DD6E0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4607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30A5BB-5465-42A5-8CA9-DD35D628247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21134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chemeClr val="accent4">
                <a:lumMod val="10000"/>
              </a:schemeClr>
            </a:gs>
            <a:gs pos="70994">
              <a:schemeClr val="tx1"/>
            </a:gs>
            <a:gs pos="63000">
              <a:srgbClr val="292929"/>
            </a:gs>
            <a:gs pos="81661">
              <a:schemeClr val="tx1">
                <a:lumMod val="50000"/>
              </a:schemeClr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EC6CFC4-97A3-4247-99B1-22297A821E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3.gif"/><Relationship Id="rId18" Type="http://schemas.openxmlformats.org/officeDocument/2006/relationships/image" Target="../media/image8.png"/><Relationship Id="rId3" Type="http://schemas.openxmlformats.org/officeDocument/2006/relationships/audio" Target="../media/audio3.wav"/><Relationship Id="rId21" Type="http://schemas.openxmlformats.org/officeDocument/2006/relationships/image" Target="../media/image11.jpeg"/><Relationship Id="rId7" Type="http://schemas.openxmlformats.org/officeDocument/2006/relationships/audio" Target="../media/audio7.wav"/><Relationship Id="rId12" Type="http://schemas.openxmlformats.org/officeDocument/2006/relationships/image" Target="../media/image2.png"/><Relationship Id="rId17" Type="http://schemas.openxmlformats.org/officeDocument/2006/relationships/image" Target="../media/image7.png"/><Relationship Id="rId2" Type="http://schemas.openxmlformats.org/officeDocument/2006/relationships/audio" Target="../media/audio2.wav"/><Relationship Id="rId16" Type="http://schemas.openxmlformats.org/officeDocument/2006/relationships/image" Target="../media/image6.png"/><Relationship Id="rId20" Type="http://schemas.openxmlformats.org/officeDocument/2006/relationships/image" Target="../media/image10.pn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1.png"/><Relationship Id="rId5" Type="http://schemas.openxmlformats.org/officeDocument/2006/relationships/audio" Target="../media/audio5.wav"/><Relationship Id="rId15" Type="http://schemas.openxmlformats.org/officeDocument/2006/relationships/image" Target="../media/image5.png"/><Relationship Id="rId23" Type="http://schemas.openxmlformats.org/officeDocument/2006/relationships/image" Target="../media/image13.jpeg"/><Relationship Id="rId10" Type="http://schemas.openxmlformats.org/officeDocument/2006/relationships/notesSlide" Target="../notesSlides/notesSlide1.xml"/><Relationship Id="rId19" Type="http://schemas.openxmlformats.org/officeDocument/2006/relationships/image" Target="../media/image9.gif"/><Relationship Id="rId4" Type="http://schemas.openxmlformats.org/officeDocument/2006/relationships/audio" Target="../media/audio4.wav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4.png"/><Relationship Id="rId22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gif"/><Relationship Id="rId18" Type="http://schemas.openxmlformats.org/officeDocument/2006/relationships/image" Target="../media/image27.jpeg"/><Relationship Id="rId26" Type="http://schemas.openxmlformats.org/officeDocument/2006/relationships/image" Target="../media/image31.jpeg"/><Relationship Id="rId39" Type="http://schemas.openxmlformats.org/officeDocument/2006/relationships/image" Target="../media/image40.png"/><Relationship Id="rId3" Type="http://schemas.openxmlformats.org/officeDocument/2006/relationships/image" Target="../media/image15.png"/><Relationship Id="rId21" Type="http://schemas.openxmlformats.org/officeDocument/2006/relationships/audio" Target="../media/audio11.wav"/><Relationship Id="rId34" Type="http://schemas.openxmlformats.org/officeDocument/2006/relationships/image" Target="../media/image35.jpeg"/><Relationship Id="rId42" Type="http://schemas.openxmlformats.org/officeDocument/2006/relationships/image" Target="../media/image43.png"/><Relationship Id="rId47" Type="http://schemas.openxmlformats.org/officeDocument/2006/relationships/image" Target="../media/image48.jpeg"/><Relationship Id="rId50" Type="http://schemas.openxmlformats.org/officeDocument/2006/relationships/image" Target="../media/image51.jpeg"/><Relationship Id="rId7" Type="http://schemas.openxmlformats.org/officeDocument/2006/relationships/image" Target="../media/image18.gif"/><Relationship Id="rId12" Type="http://schemas.openxmlformats.org/officeDocument/2006/relationships/image" Target="../media/image23.jpeg"/><Relationship Id="rId17" Type="http://schemas.openxmlformats.org/officeDocument/2006/relationships/audio" Target="../media/audio9.wav"/><Relationship Id="rId25" Type="http://schemas.openxmlformats.org/officeDocument/2006/relationships/audio" Target="../media/audio13.wav"/><Relationship Id="rId33" Type="http://schemas.openxmlformats.org/officeDocument/2006/relationships/audio" Target="../media/audio17.wav"/><Relationship Id="rId38" Type="http://schemas.openxmlformats.org/officeDocument/2006/relationships/image" Target="../media/image39.png"/><Relationship Id="rId46" Type="http://schemas.openxmlformats.org/officeDocument/2006/relationships/image" Target="../media/image47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jpeg"/><Relationship Id="rId20" Type="http://schemas.openxmlformats.org/officeDocument/2006/relationships/image" Target="../media/image28.jpeg"/><Relationship Id="rId29" Type="http://schemas.openxmlformats.org/officeDocument/2006/relationships/audio" Target="../media/audio15.wav"/><Relationship Id="rId41" Type="http://schemas.openxmlformats.org/officeDocument/2006/relationships/image" Target="../media/image42.gif"/><Relationship Id="rId54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24" Type="http://schemas.openxmlformats.org/officeDocument/2006/relationships/image" Target="../media/image30.jpeg"/><Relationship Id="rId32" Type="http://schemas.openxmlformats.org/officeDocument/2006/relationships/image" Target="../media/image34.jpeg"/><Relationship Id="rId37" Type="http://schemas.openxmlformats.org/officeDocument/2006/relationships/image" Target="../media/image38.png"/><Relationship Id="rId40" Type="http://schemas.openxmlformats.org/officeDocument/2006/relationships/image" Target="../media/image41.png"/><Relationship Id="rId45" Type="http://schemas.openxmlformats.org/officeDocument/2006/relationships/image" Target="../media/image46.jpeg"/><Relationship Id="rId53" Type="http://schemas.openxmlformats.org/officeDocument/2006/relationships/image" Target="../media/image54.png"/><Relationship Id="rId5" Type="http://schemas.openxmlformats.org/officeDocument/2006/relationships/image" Target="../media/image9.gif"/><Relationship Id="rId15" Type="http://schemas.openxmlformats.org/officeDocument/2006/relationships/audio" Target="../media/audio1.wav"/><Relationship Id="rId23" Type="http://schemas.openxmlformats.org/officeDocument/2006/relationships/audio" Target="../media/audio12.wav"/><Relationship Id="rId28" Type="http://schemas.openxmlformats.org/officeDocument/2006/relationships/image" Target="../media/image32.jpeg"/><Relationship Id="rId36" Type="http://schemas.openxmlformats.org/officeDocument/2006/relationships/image" Target="../media/image37.png"/><Relationship Id="rId49" Type="http://schemas.openxmlformats.org/officeDocument/2006/relationships/image" Target="../media/image50.png"/><Relationship Id="rId10" Type="http://schemas.openxmlformats.org/officeDocument/2006/relationships/image" Target="../media/image21.gif"/><Relationship Id="rId19" Type="http://schemas.openxmlformats.org/officeDocument/2006/relationships/audio" Target="../media/audio10.wav"/><Relationship Id="rId31" Type="http://schemas.openxmlformats.org/officeDocument/2006/relationships/audio" Target="../media/audio16.wav"/><Relationship Id="rId44" Type="http://schemas.openxmlformats.org/officeDocument/2006/relationships/image" Target="../media/image45.jpeg"/><Relationship Id="rId52" Type="http://schemas.openxmlformats.org/officeDocument/2006/relationships/image" Target="../media/image53.jpeg"/><Relationship Id="rId4" Type="http://schemas.openxmlformats.org/officeDocument/2006/relationships/image" Target="../media/image16.png"/><Relationship Id="rId9" Type="http://schemas.openxmlformats.org/officeDocument/2006/relationships/image" Target="../media/image20.gif"/><Relationship Id="rId14" Type="http://schemas.openxmlformats.org/officeDocument/2006/relationships/image" Target="../media/image25.gif"/><Relationship Id="rId22" Type="http://schemas.openxmlformats.org/officeDocument/2006/relationships/image" Target="../media/image29.jpeg"/><Relationship Id="rId27" Type="http://schemas.openxmlformats.org/officeDocument/2006/relationships/audio" Target="../media/audio14.wav"/><Relationship Id="rId30" Type="http://schemas.openxmlformats.org/officeDocument/2006/relationships/image" Target="../media/image33.jpeg"/><Relationship Id="rId35" Type="http://schemas.openxmlformats.org/officeDocument/2006/relationships/image" Target="../media/image36.png"/><Relationship Id="rId43" Type="http://schemas.openxmlformats.org/officeDocument/2006/relationships/image" Target="../media/image44.jpeg"/><Relationship Id="rId48" Type="http://schemas.openxmlformats.org/officeDocument/2006/relationships/image" Target="../media/image49.png"/><Relationship Id="rId8" Type="http://schemas.openxmlformats.org/officeDocument/2006/relationships/image" Target="../media/image19.gif"/><Relationship Id="rId51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01. 818.wav">
            <a:hlinkClick r:id="" action="ppaction://media"/>
          </p:cNvPr>
          <p:cNvPicPr>
            <a:picLocks noRot="1" noChangeAspect="1"/>
          </p:cNvPicPr>
          <p:nvPr>
            <a:wavAudioFile r:embed="rId1" name="01. Je voudrais bien rester toujours fidèl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01. 819.wav">
            <a:hlinkClick r:id="" action="ppaction://media"/>
          </p:cNvPr>
          <p:cNvPicPr>
            <a:picLocks noRot="1" noChangeAspect="1"/>
          </p:cNvPicPr>
          <p:nvPr>
            <a:wavAudioFile r:embed="rId2" name="01. Je voudrais bien rester toujours fidèl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4" descr="C:\Users\JCL\Desktop\ppp.GIF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rgbClr val="CC66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05. 818.wav">
            <a:hlinkClick r:id="" action="ppaction://media"/>
          </p:cNvPr>
          <p:cNvPicPr>
            <a:picLocks noRot="1" noChangeAspect="1"/>
          </p:cNvPicPr>
          <p:nvPr>
            <a:wavAudioFile r:embed="rId3" name="05. Lynda Lemay - Vague affamé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6. 818.wav">
            <a:hlinkClick r:id="" action="ppaction://media"/>
          </p:cNvPr>
          <p:cNvPicPr>
            <a:picLocks noRot="1" noChangeAspect="1"/>
          </p:cNvPicPr>
          <p:nvPr>
            <a:wavAudioFile r:embed="rId4" name="06. Je Suis En Vie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3 -834.wav">
            <a:hlinkClick r:id="" action="ppaction://media"/>
          </p:cNvPr>
          <p:cNvPicPr>
            <a:picLocks noRot="1" noChangeAspect="1"/>
          </p:cNvPicPr>
          <p:nvPr>
            <a:wavAudioFile r:embed="rId5" name="03 - Souvenirs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6 -834.wav">
            <a:hlinkClick r:id="" action="ppaction://media"/>
          </p:cNvPr>
          <p:cNvPicPr>
            <a:picLocks noRot="1" noChangeAspect="1"/>
          </p:cNvPicPr>
          <p:nvPr>
            <a:wavAudioFile r:embed="rId6" name="06 - La vie c'est maintenant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834.wav">
            <a:hlinkClick r:id="" action="ppaction://media"/>
          </p:cNvPr>
          <p:cNvPicPr>
            <a:picLocks noRot="1" noChangeAspect="1"/>
          </p:cNvPicPr>
          <p:nvPr>
            <a:wavAudioFile r:embed="rId7" name="02 - Qui on est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834.wav">
            <a:hlinkClick r:id="" action="ppaction://media"/>
          </p:cNvPr>
          <p:cNvPicPr>
            <a:picLocks noRot="1" noChangeAspect="1"/>
          </p:cNvPicPr>
          <p:nvPr>
            <a:wavAudioFile r:embed="rId8" name="01 - Sauve qui aime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rgbClr val="FF616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6" descr="C:\Users\JCL\Desktop\Dany Brillant - Seventies\XVg33Vr.jpe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775" y="1793875"/>
            <a:ext cx="32004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C:\Users\JCL\Desktop\ppp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CC66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619250" y="1268413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476375" y="1858963"/>
            <a:ext cx="5616575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01. Je voudrais bien rester toujours fidèle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02. Je préférais comme on s'aimait avant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03. Mon amour tu vis toujours en moi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04. Internet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05. Merci Maman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06. Caroline est en colère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07. Dieu a besoin des hommes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08. C'est bon de se retrouver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09. A mon frère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10. Delilah</a:t>
            </a:r>
          </a:p>
        </p:txBody>
      </p:sp>
      <p:pic>
        <p:nvPicPr>
          <p:cNvPr id="3077" name="Picture 6" descr="C:\Users\JClaude\Desktop\event_dany-brillant_561_851351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313" y="3224213"/>
            <a:ext cx="4822825" cy="344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8" y="17463"/>
            <a:ext cx="9070975" cy="685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Je voudrais bien rester toujours fidèl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Je préférais comme on s’aimait avant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5845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Internet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Mon amour tu vis toujours en moi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Merci Maman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518477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Caroline est en colèr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1003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Dieu a besoin des homme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603625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C’est bon de se retrouver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A mon frèr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635500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Delilah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5165725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D:\SMYLET\BOUGEOIR 2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Image2.pn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3768725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D:\SMYLET\1 (FILEmini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26177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3255963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75" y="4791075"/>
            <a:ext cx="85248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552575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6" name="Picture 58" descr="C:\Users\JCL\Desktop\Dany Brillant - Seventies\XVg33Vr.jpe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87513"/>
            <a:ext cx="1292225" cy="12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59" descr="C:\Users\JClaude\Desktop\1241750_détouré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538" y="2811463"/>
            <a:ext cx="2114550" cy="330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9" descr="C:\Users\Jclaude\Desktop\Image1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25" y="5416550"/>
            <a:ext cx="6456363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</Words>
  <Application>Microsoft Office PowerPoint</Application>
  <PresentationFormat>Affichage à l'écran (4:3)</PresentationFormat>
  <Paragraphs>13</Paragraphs>
  <Slides>3</Slides>
  <Notes>3</Notes>
  <HiddenSlides>0</HiddenSlides>
  <MMClips>8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2024-10-08T13:03:07Z</dcterms:modified>
</cp:coreProperties>
</file>