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08" r:id="rId2"/>
    <p:sldId id="303" r:id="rId3"/>
    <p:sldId id="30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gE/c+vegWFYmTeOiZFh2Q==" hashData="Wc2RnYgYx/uejq3mV3riPLC0sc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189" autoAdjust="0"/>
    <p:restoredTop sz="94660"/>
  </p:normalViewPr>
  <p:slideViewPr>
    <p:cSldViewPr>
      <p:cViewPr>
        <p:scale>
          <a:sx n="82" d="100"/>
          <a:sy n="82" d="100"/>
        </p:scale>
        <p:origin x="-1603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04AAF56-04B2-409B-90C1-5AD674F13868}" type="datetimeFigureOut">
              <a:rPr lang="fr-FR"/>
              <a:pPr>
                <a:defRPr/>
              </a:pPr>
              <a:t>29/09/2024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FC44696-486F-4925-8B82-8116D371A51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90780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EA04F4-607D-4E0A-8FB1-499B4270BB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75939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324AA-3762-4748-A524-2F5595F3F4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50976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D5D633-E152-44F9-861B-F6D597F410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23891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8B552C-5E5B-4621-927E-D0D346B29E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2876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069919-C3BD-4562-8E58-9528131BAD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7865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7B6E7-CC4D-4603-A327-96320868CF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7724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E8EFA1-1F57-4F48-8EAF-D8D04D1A91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6624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8AB19-93C7-42EA-BDB8-918588021B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4287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9FDB2-34FA-4279-91D6-D4413454AF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03478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5D723C-E64E-42F7-8201-1A740658397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5729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A21BA-142C-4018-ADA2-3A523BFB03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57647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834">
              <a:schemeClr val="accent4">
                <a:lumMod val="10000"/>
              </a:schemeClr>
            </a:gs>
            <a:gs pos="66000">
              <a:schemeClr val="tx1">
                <a:lumMod val="50000"/>
              </a:schemeClr>
            </a:gs>
            <a:gs pos="72086">
              <a:schemeClr val="accent4">
                <a:lumMod val="10000"/>
              </a:schemeClr>
            </a:gs>
            <a:gs pos="77000">
              <a:schemeClr val="tx1">
                <a:lumMod val="50000"/>
              </a:schemeClr>
            </a:gs>
            <a:gs pos="93000">
              <a:schemeClr val="tx1">
                <a:lumMod val="50000"/>
              </a:schemeClr>
            </a:gs>
            <a:gs pos="86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08EAAB1-0E49-4110-B6E2-FC0A74F61C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bin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7.jpeg"/><Relationship Id="rId18" Type="http://schemas.openxmlformats.org/officeDocument/2006/relationships/audio" Target="../media/audio5.bin"/><Relationship Id="rId26" Type="http://schemas.openxmlformats.org/officeDocument/2006/relationships/audio" Target="../media/audio9.bin"/><Relationship Id="rId39" Type="http://schemas.microsoft.com/office/2007/relationships/hdphoto" Target="../media/hdphoto2.wdp"/><Relationship Id="rId21" Type="http://schemas.openxmlformats.org/officeDocument/2006/relationships/image" Target="../media/image21.jpeg"/><Relationship Id="rId34" Type="http://schemas.openxmlformats.org/officeDocument/2006/relationships/image" Target="../media/image28.gif"/><Relationship Id="rId42" Type="http://schemas.openxmlformats.org/officeDocument/2006/relationships/audio" Target="../media/audio13.bin"/><Relationship Id="rId47" Type="http://schemas.openxmlformats.org/officeDocument/2006/relationships/image" Target="../media/image37.png"/><Relationship Id="rId50" Type="http://schemas.openxmlformats.org/officeDocument/2006/relationships/image" Target="../media/image40.jpeg"/><Relationship Id="rId55" Type="http://schemas.openxmlformats.org/officeDocument/2006/relationships/image" Target="../media/image44.png"/><Relationship Id="rId63" Type="http://schemas.openxmlformats.org/officeDocument/2006/relationships/image" Target="../media/image51.png"/><Relationship Id="rId68" Type="http://schemas.openxmlformats.org/officeDocument/2006/relationships/image" Target="../media/image55.png"/><Relationship Id="rId7" Type="http://schemas.openxmlformats.org/officeDocument/2006/relationships/image" Target="../media/image13.gif"/><Relationship Id="rId2" Type="http://schemas.openxmlformats.org/officeDocument/2006/relationships/image" Target="../media/image9.png"/><Relationship Id="rId16" Type="http://schemas.openxmlformats.org/officeDocument/2006/relationships/audio" Target="../media/audio1.bin"/><Relationship Id="rId29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1" Type="http://schemas.openxmlformats.org/officeDocument/2006/relationships/image" Target="../media/image16.jpeg"/><Relationship Id="rId24" Type="http://schemas.openxmlformats.org/officeDocument/2006/relationships/audio" Target="../media/audio8.bin"/><Relationship Id="rId32" Type="http://schemas.openxmlformats.org/officeDocument/2006/relationships/audio" Target="../media/audio12.bin"/><Relationship Id="rId37" Type="http://schemas.openxmlformats.org/officeDocument/2006/relationships/image" Target="../media/image30.png"/><Relationship Id="rId40" Type="http://schemas.openxmlformats.org/officeDocument/2006/relationships/image" Target="../media/image32.png"/><Relationship Id="rId45" Type="http://schemas.openxmlformats.org/officeDocument/2006/relationships/image" Target="../media/image35.png"/><Relationship Id="rId53" Type="http://schemas.openxmlformats.org/officeDocument/2006/relationships/image" Target="../media/image43.png"/><Relationship Id="rId58" Type="http://schemas.openxmlformats.org/officeDocument/2006/relationships/image" Target="../media/image47.gif"/><Relationship Id="rId66" Type="http://schemas.openxmlformats.org/officeDocument/2006/relationships/image" Target="../media/image54.png"/><Relationship Id="rId5" Type="http://schemas.openxmlformats.org/officeDocument/2006/relationships/image" Target="../media/image5.gif"/><Relationship Id="rId15" Type="http://schemas.openxmlformats.org/officeDocument/2006/relationships/image" Target="../media/image18.jpeg"/><Relationship Id="rId23" Type="http://schemas.openxmlformats.org/officeDocument/2006/relationships/image" Target="../media/image22.jpeg"/><Relationship Id="rId28" Type="http://schemas.openxmlformats.org/officeDocument/2006/relationships/audio" Target="../media/audio10.bin"/><Relationship Id="rId36" Type="http://schemas.microsoft.com/office/2007/relationships/hdphoto" Target="../media/hdphoto1.wdp"/><Relationship Id="rId49" Type="http://schemas.openxmlformats.org/officeDocument/2006/relationships/image" Target="../media/image39.png"/><Relationship Id="rId57" Type="http://schemas.openxmlformats.org/officeDocument/2006/relationships/image" Target="../media/image46.jpeg"/><Relationship Id="rId61" Type="http://schemas.openxmlformats.org/officeDocument/2006/relationships/image" Target="../media/image50.png"/><Relationship Id="rId10" Type="http://schemas.openxmlformats.org/officeDocument/2006/relationships/audio" Target="../media/audio2.bin"/><Relationship Id="rId19" Type="http://schemas.openxmlformats.org/officeDocument/2006/relationships/image" Target="../media/image20.jpeg"/><Relationship Id="rId31" Type="http://schemas.openxmlformats.org/officeDocument/2006/relationships/image" Target="../media/image26.jpeg"/><Relationship Id="rId44" Type="http://schemas.openxmlformats.org/officeDocument/2006/relationships/image" Target="../media/image34.png"/><Relationship Id="rId52" Type="http://schemas.openxmlformats.org/officeDocument/2006/relationships/image" Target="../media/image42.png"/><Relationship Id="rId60" Type="http://schemas.openxmlformats.org/officeDocument/2006/relationships/image" Target="../media/image49.png"/><Relationship Id="rId65" Type="http://schemas.openxmlformats.org/officeDocument/2006/relationships/image" Target="../media/image53.jpe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audio" Target="../media/audio4.bin"/><Relationship Id="rId22" Type="http://schemas.openxmlformats.org/officeDocument/2006/relationships/audio" Target="../media/audio7.bin"/><Relationship Id="rId27" Type="http://schemas.openxmlformats.org/officeDocument/2006/relationships/image" Target="../media/image24.jpeg"/><Relationship Id="rId30" Type="http://schemas.openxmlformats.org/officeDocument/2006/relationships/audio" Target="../media/audio11.bin"/><Relationship Id="rId35" Type="http://schemas.openxmlformats.org/officeDocument/2006/relationships/image" Target="../media/image29.jpeg"/><Relationship Id="rId43" Type="http://schemas.openxmlformats.org/officeDocument/2006/relationships/image" Target="../media/image33.jpeg"/><Relationship Id="rId48" Type="http://schemas.openxmlformats.org/officeDocument/2006/relationships/image" Target="../media/image38.png"/><Relationship Id="rId56" Type="http://schemas.openxmlformats.org/officeDocument/2006/relationships/image" Target="../media/image45.gif"/><Relationship Id="rId64" Type="http://schemas.openxmlformats.org/officeDocument/2006/relationships/image" Target="../media/image52.jpeg"/><Relationship Id="rId8" Type="http://schemas.openxmlformats.org/officeDocument/2006/relationships/image" Target="../media/image14.gif"/><Relationship Id="rId51" Type="http://schemas.openxmlformats.org/officeDocument/2006/relationships/image" Target="../media/image41.jpeg"/><Relationship Id="rId3" Type="http://schemas.openxmlformats.org/officeDocument/2006/relationships/image" Target="../media/image10.png"/><Relationship Id="rId12" Type="http://schemas.openxmlformats.org/officeDocument/2006/relationships/audio" Target="../media/audio3.bin"/><Relationship Id="rId17" Type="http://schemas.openxmlformats.org/officeDocument/2006/relationships/image" Target="../media/image19.jpeg"/><Relationship Id="rId25" Type="http://schemas.openxmlformats.org/officeDocument/2006/relationships/image" Target="../media/image23.jpeg"/><Relationship Id="rId33" Type="http://schemas.openxmlformats.org/officeDocument/2006/relationships/image" Target="../media/image27.jpeg"/><Relationship Id="rId38" Type="http://schemas.openxmlformats.org/officeDocument/2006/relationships/image" Target="../media/image31.png"/><Relationship Id="rId46" Type="http://schemas.openxmlformats.org/officeDocument/2006/relationships/image" Target="../media/image36.gif"/><Relationship Id="rId59" Type="http://schemas.openxmlformats.org/officeDocument/2006/relationships/image" Target="../media/image48.jpeg"/><Relationship Id="rId67" Type="http://schemas.microsoft.com/office/2007/relationships/hdphoto" Target="../media/hdphoto6.wdp"/><Relationship Id="rId20" Type="http://schemas.openxmlformats.org/officeDocument/2006/relationships/audio" Target="../media/audio6.bin"/><Relationship Id="rId41" Type="http://schemas.microsoft.com/office/2007/relationships/hdphoto" Target="../media/hdphoto3.wdp"/><Relationship Id="rId54" Type="http://schemas.microsoft.com/office/2007/relationships/hdphoto" Target="../media/hdphoto4.wdp"/><Relationship Id="rId62" Type="http://schemas.microsoft.com/office/2007/relationships/hdphoto" Target="../media/hdphoto5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4.wav">
            <a:hlinkClick r:id="" action="ppaction://media"/>
          </p:cNvPr>
          <p:cNvPicPr>
            <a:picLocks noRot="1" noChangeAspect="1"/>
          </p:cNvPicPr>
          <p:nvPr>
            <a:wavAudioFile r:embed="rId1" name="4.wav"/>
          </p:nvPr>
        </p:nvPicPr>
        <p:blipFill>
          <a:blip r:embed="rId3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488" y="1550988"/>
            <a:ext cx="3757612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Ellipse 17"/>
          <p:cNvSpPr/>
          <p:nvPr/>
        </p:nvSpPr>
        <p:spPr bwMode="auto">
          <a:xfrm rot="2030576">
            <a:off x="4946650" y="2778125"/>
            <a:ext cx="1371600" cy="1331913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8" name="Ellipse 7"/>
          <p:cNvSpPr/>
          <p:nvPr/>
        </p:nvSpPr>
        <p:spPr bwMode="auto">
          <a:xfrm rot="2030576">
            <a:off x="4965700" y="2762250"/>
            <a:ext cx="1371600" cy="1331913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1403648" y="1052736"/>
            <a:ext cx="6336704" cy="4752528"/>
          </a:xfrm>
          <a:prstGeom prst="frame">
            <a:avLst>
              <a:gd name="adj1" fmla="val 191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355" y="1550988"/>
            <a:ext cx="4225475" cy="3891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 descr="C:\Users\christelle\Desktop\claudio capeo\claudio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14598"/>
            <a:ext cx="3600574" cy="3591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116013" y="765175"/>
            <a:ext cx="6924675" cy="5327650"/>
          </a:xfrm>
          <a:prstGeom prst="frame">
            <a:avLst>
              <a:gd name="adj1" fmla="val 197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80" name="Picture 3" descr="C:\Users\christelle\Desktop\claudio4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75" y="1601788"/>
            <a:ext cx="4851400" cy="372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3" name="ZoneTexte 1"/>
          <p:cNvSpPr txBox="1">
            <a:spLocks noChangeArrowheads="1"/>
          </p:cNvSpPr>
          <p:nvPr/>
        </p:nvSpPr>
        <p:spPr bwMode="auto">
          <a:xfrm>
            <a:off x="2097088" y="2016125"/>
            <a:ext cx="4851400" cy="289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01-Un homme debout 03:26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02-Ça fait tourner le monde 02:55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03-Ça va ça va 03:11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04-Je vous embrasse fort 03:23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05-Ambulance 03:59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06-Fidèle à moi-même 03:09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07-Dis le moi 03:40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08-Mon pays 03:19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09-Belle France	02:44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10-Sexy Tropical 03:27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11-Chez Laurette 03:32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12-Enfants sauvages 03:17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13-Riche 04:03</a:t>
            </a:r>
          </a:p>
        </p:txBody>
      </p:sp>
      <p:sp>
        <p:nvSpPr>
          <p:cNvPr id="15" name="Cadre 14"/>
          <p:cNvSpPr/>
          <p:nvPr/>
        </p:nvSpPr>
        <p:spPr>
          <a:xfrm>
            <a:off x="1907703" y="1412777"/>
            <a:ext cx="5400601" cy="4032448"/>
          </a:xfrm>
          <a:prstGeom prst="frame">
            <a:avLst>
              <a:gd name="adj1" fmla="val 2664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0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0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0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0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08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638175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4650" y="63166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0" name="1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2" name="2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54012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4" name="3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965575"/>
            <a:ext cx="5048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6" name="4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378325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8" name="5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74980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0" name="6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5137150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2" name="7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400" y="3122613"/>
            <a:ext cx="5143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4" name="8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548063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6" name="9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938" y="3957638"/>
            <a:ext cx="5302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8" name="10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365625"/>
            <a:ext cx="4873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0" name="11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737100"/>
            <a:ext cx="4127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2" name="12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466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Image 1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Image 1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900" y="3170238"/>
            <a:ext cx="3683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0325"/>
            <a:ext cx="144462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JClaude\Desktop\fago3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56050" y="47672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D:\SMYLET\BOUGEOIR 2.png"/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3" descr="C:\Users\Marie-Jose\Desktop\NUMEROS JUKEBOX NOIR\13 (FILEminimizer).jpg">
            <a:hlinkClick r:id="" action="ppaction://noaction" highlightClick="1">
              <a:snd r:embed="rId42" name="13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38" y="290512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4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4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9" name="Image 10"/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0338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88423" y="4121874"/>
            <a:ext cx="732382" cy="1905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884613"/>
            <a:ext cx="12906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6416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D:\SMYLET\1 (FILEmini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14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1314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Image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7" y="4865713"/>
            <a:ext cx="813594" cy="1082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5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1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341438"/>
            <a:ext cx="1317625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813175" y="1314450"/>
            <a:ext cx="1455738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3" name="Picture 2" descr="C:\Users\christelle\Desktop\claudio capeo\claudio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438" y="1657350"/>
            <a:ext cx="795337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Image1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563" y="5719763"/>
            <a:ext cx="5756275" cy="110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6744" y="1187273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" descr="C:\Users\christelle\Desktop\che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2" descr="C:\Users\christelle\Desktop\ch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Image1.pn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920" y="2952423"/>
            <a:ext cx="2849659" cy="3044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69" descr="C:\Users\Jclaude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629" y="5462588"/>
            <a:ext cx="6642021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</Words>
  <Application>Microsoft Office PowerPoint</Application>
  <PresentationFormat>Affichage à l'écran (4:3)</PresentationFormat>
  <Paragraphs>13</Paragraphs>
  <Slides>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2024-09-29T13:09:12Z</dcterms:modified>
</cp:coreProperties>
</file>