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2" r:id="rId2"/>
    <p:sldId id="353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0FshKSRk8G3PGN07BU5fw==" hashData="F8K93jmAWxEZ5B/81DVP2Z/qCa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69D8"/>
    <a:srgbClr val="C519BD"/>
    <a:srgbClr val="040404"/>
    <a:srgbClr val="000000"/>
    <a:srgbClr val="1F1F1F"/>
    <a:srgbClr val="DE8400"/>
    <a:srgbClr val="685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839" autoAdjust="0"/>
    <p:restoredTop sz="94660"/>
  </p:normalViewPr>
  <p:slideViewPr>
    <p:cSldViewPr>
      <p:cViewPr>
        <p:scale>
          <a:sx n="85" d="100"/>
          <a:sy n="85" d="100"/>
        </p:scale>
        <p:origin x="-970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81CF871-D8AE-47EF-9562-EF3D73C45F84}" type="datetimeFigureOut">
              <a:rPr lang="fr-FR"/>
              <a:pPr>
                <a:defRPr/>
              </a:pPr>
              <a:t>01/10/2024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153DAC-90B8-4483-A8F3-FF6670D75D6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653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A2D384-9074-431C-8C64-4CEB80CC357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57ED64-A0DC-4305-B7C6-4EBD4199779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A8F14A-7503-4D58-9EA8-91E42C8119C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F4BAD-F2DA-41A2-ACE6-EB8A502A51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8434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8C044-72E2-405F-A71A-2D883AF0AE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661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9D6EA-831F-45F2-80D8-CA17E6A647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6649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4BB49-40D4-47C4-8DAA-500200591B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5753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4E518-08AF-4341-96A3-D62C760802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6443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B9FF6-CB27-4749-8AF3-5767108DB9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0002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39920-67E8-472B-A61D-C0BB589207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83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03262F-91E3-4136-9347-71F9AB21E9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4422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0283E9-5E1C-4316-8869-FFD9DDAF73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0687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CC374-1CA2-4111-B54E-6CA9C0B3DD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4640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FC51F-F396-41C0-8EA5-7DE347C0CD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8879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40404"/>
            </a:gs>
            <a:gs pos="64999">
              <a:srgbClr val="040404"/>
            </a:gs>
            <a:gs pos="67999">
              <a:srgbClr val="C00000"/>
            </a:gs>
            <a:gs pos="70000">
              <a:srgbClr val="000000"/>
            </a:gs>
            <a:gs pos="100000">
              <a:srgbClr val="FF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E05081-0754-4A9E-B2B2-699065BF4A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gif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5.wav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audio" Target="../media/audio1.wav"/><Relationship Id="rId21" Type="http://schemas.openxmlformats.org/officeDocument/2006/relationships/audio" Target="../media/audio9.wav"/><Relationship Id="rId34" Type="http://schemas.openxmlformats.org/officeDocument/2006/relationships/image" Target="../media/image29.jpeg"/><Relationship Id="rId42" Type="http://schemas.openxmlformats.org/officeDocument/2006/relationships/image" Target="../media/image33.jpeg"/><Relationship Id="rId47" Type="http://schemas.openxmlformats.org/officeDocument/2006/relationships/image" Target="../media/image38.png"/><Relationship Id="rId50" Type="http://schemas.openxmlformats.org/officeDocument/2006/relationships/image" Target="../media/image40.png"/><Relationship Id="rId55" Type="http://schemas.openxmlformats.org/officeDocument/2006/relationships/image" Target="../media/image43.png"/><Relationship Id="rId63" Type="http://schemas.openxmlformats.org/officeDocument/2006/relationships/image" Target="../media/image49.jpeg"/><Relationship Id="rId68" Type="http://schemas.openxmlformats.org/officeDocument/2006/relationships/image" Target="../media/image54.png"/><Relationship Id="rId7" Type="http://schemas.openxmlformats.org/officeDocument/2006/relationships/image" Target="../media/image14.gif"/><Relationship Id="rId71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13.wav"/><Relationship Id="rId11" Type="http://schemas.openxmlformats.org/officeDocument/2006/relationships/audio" Target="../media/audio4.wav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7.wav"/><Relationship Id="rId40" Type="http://schemas.openxmlformats.org/officeDocument/2006/relationships/image" Target="../media/image32.jpeg"/><Relationship Id="rId45" Type="http://schemas.openxmlformats.org/officeDocument/2006/relationships/image" Target="../media/image36.gif"/><Relationship Id="rId53" Type="http://schemas.openxmlformats.org/officeDocument/2006/relationships/image" Target="../media/image42.png"/><Relationship Id="rId58" Type="http://schemas.microsoft.com/office/2007/relationships/hdphoto" Target="../media/hdphoto5.wdp"/><Relationship Id="rId66" Type="http://schemas.openxmlformats.org/officeDocument/2006/relationships/image" Target="../media/image52.png"/><Relationship Id="rId74" Type="http://schemas.openxmlformats.org/officeDocument/2006/relationships/audio" Target="../media/audio19.wav"/><Relationship Id="rId5" Type="http://schemas.openxmlformats.org/officeDocument/2006/relationships/image" Target="../media/image12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microsoft.com/office/2007/relationships/hdphoto" Target="../media/hdphoto1.wdp"/><Relationship Id="rId57" Type="http://schemas.openxmlformats.org/officeDocument/2006/relationships/image" Target="../media/image44.png"/><Relationship Id="rId61" Type="http://schemas.openxmlformats.org/officeDocument/2006/relationships/image" Target="../media/image47.gif"/><Relationship Id="rId10" Type="http://schemas.openxmlformats.org/officeDocument/2006/relationships/image" Target="../media/image17.png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5.gif"/><Relationship Id="rId52" Type="http://schemas.openxmlformats.org/officeDocument/2006/relationships/image" Target="../media/image41.png"/><Relationship Id="rId60" Type="http://schemas.openxmlformats.org/officeDocument/2006/relationships/image" Target="../media/image46.png"/><Relationship Id="rId65" Type="http://schemas.openxmlformats.org/officeDocument/2006/relationships/image" Target="../media/image51.jpeg"/><Relationship Id="rId73" Type="http://schemas.openxmlformats.org/officeDocument/2006/relationships/image" Target="../media/image5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19.jpeg"/><Relationship Id="rId22" Type="http://schemas.openxmlformats.org/officeDocument/2006/relationships/image" Target="../media/image23.jpeg"/><Relationship Id="rId27" Type="http://schemas.openxmlformats.org/officeDocument/2006/relationships/audio" Target="../media/audio12.wav"/><Relationship Id="rId30" Type="http://schemas.openxmlformats.org/officeDocument/2006/relationships/image" Target="../media/image27.jpeg"/><Relationship Id="rId35" Type="http://schemas.openxmlformats.org/officeDocument/2006/relationships/audio" Target="../media/audio16.wav"/><Relationship Id="rId43" Type="http://schemas.openxmlformats.org/officeDocument/2006/relationships/image" Target="../media/image34.png"/><Relationship Id="rId48" Type="http://schemas.openxmlformats.org/officeDocument/2006/relationships/image" Target="../media/image39.png"/><Relationship Id="rId56" Type="http://schemas.microsoft.com/office/2007/relationships/hdphoto" Target="../media/hdphoto4.wdp"/><Relationship Id="rId64" Type="http://schemas.openxmlformats.org/officeDocument/2006/relationships/image" Target="../media/image50.png"/><Relationship Id="rId69" Type="http://schemas.openxmlformats.org/officeDocument/2006/relationships/image" Target="../media/image6.jpg"/><Relationship Id="rId8" Type="http://schemas.openxmlformats.org/officeDocument/2006/relationships/image" Target="../media/image15.png"/><Relationship Id="rId51" Type="http://schemas.microsoft.com/office/2007/relationships/hdphoto" Target="../media/hdphoto2.wdp"/><Relationship Id="rId72" Type="http://schemas.openxmlformats.org/officeDocument/2006/relationships/image" Target="../media/image56.pn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1.jpeg"/><Relationship Id="rId46" Type="http://schemas.openxmlformats.org/officeDocument/2006/relationships/image" Target="../media/image37.png"/><Relationship Id="rId59" Type="http://schemas.openxmlformats.org/officeDocument/2006/relationships/image" Target="../media/image45.png"/><Relationship Id="rId67" Type="http://schemas.openxmlformats.org/officeDocument/2006/relationships/image" Target="../media/image53.gif"/><Relationship Id="rId20" Type="http://schemas.openxmlformats.org/officeDocument/2006/relationships/image" Target="../media/image22.jpeg"/><Relationship Id="rId41" Type="http://schemas.openxmlformats.org/officeDocument/2006/relationships/audio" Target="../media/audio18.wav"/><Relationship Id="rId54" Type="http://schemas.microsoft.com/office/2007/relationships/hdphoto" Target="../media/hdphoto3.wdp"/><Relationship Id="rId62" Type="http://schemas.openxmlformats.org/officeDocument/2006/relationships/image" Target="../media/image48.png"/><Relationship Id="rId70" Type="http://schemas.openxmlformats.org/officeDocument/2006/relationships/image" Target="../media/image8.gif"/><Relationship Id="rId75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5. 774.wav">
            <a:hlinkClick r:id="" action="ppaction://media"/>
          </p:cNvPr>
          <p:cNvPicPr>
            <a:picLocks noRot="1" noChangeAspect="1"/>
          </p:cNvPicPr>
          <p:nvPr>
            <a:wavAudioFile r:embed="rId1" name="15. Porte d'Itali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laude\Desktop\qqqqq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047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S 743.wav">
            <a:hlinkClick r:id="" action="ppaction://media"/>
          </p:cNvPr>
          <p:cNvPicPr>
            <a:picLocks noRot="1" noChangeAspect="1"/>
          </p:cNvPicPr>
          <p:nvPr>
            <a:wavAudioFile r:embed="rId2" name="SOS d'un terrien en detress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743.wav">
            <a:hlinkClick r:id="" action="ppaction://media"/>
          </p:cNvPr>
          <p:cNvPicPr>
            <a:picLocks noRot="1" noChangeAspect="1"/>
          </p:cNvPicPr>
          <p:nvPr>
            <a:wavAudioFile r:embed="rId3" name="embrasse moi idiot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994" y="1548146"/>
            <a:ext cx="4088157" cy="375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971550" y="765175"/>
            <a:ext cx="7272338" cy="5400675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1" descr="C:\Users\JClaude\Desktop\Penso-A-T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13" y="1727200"/>
            <a:ext cx="3502025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dre 1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qqqqq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6350"/>
            <a:ext cx="93599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16013" y="765175"/>
            <a:ext cx="6983412" cy="53276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619250" y="1166813"/>
            <a:ext cx="59055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01-E penso a te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02-Se bastasse una canzone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03-Tu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04-Mamma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05-Via con me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06-Nel blu dipinto di blu / Dans le bleu du ciel bleu (Version acoustique)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07-Come prima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08-Ciao mia bella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09-Bambino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10-Senza une donna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11-Ti amo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12-Caruso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13-I want to know (part.2)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14-Il mio rifugio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15-Porte d’Italie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16-Sono di Bonefro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17-C’est une chanson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3" y="3429000"/>
            <a:ext cx="5802312" cy="326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. E penso a t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. Se bastasse una canzon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. Tu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. Mamma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. Via con m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. Nel blu dipinto di blu - Dans le bleu du ciel bleu (Acoustic versio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67238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. Come prima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72038"/>
            <a:ext cx="4413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. Ciao mia bella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. Bambino (Version française de ''Guaglione''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. Senza una donna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. Ti amo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. Caruso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. I Want to Know, Pt. 2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. Il mio rifugio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2000"/>
            <a:ext cx="4365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. Porte d'Itali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872038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. Sono di bonefro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4475163"/>
            <a:ext cx="876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1" descr="C:\Users\JClaude\Desktop\Penso-A-Te.jp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544638"/>
            <a:ext cx="1374775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457325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906838"/>
            <a:ext cx="148431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4" descr="C:\Users\JClaude\Desktop\Image2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363" y="2773363"/>
            <a:ext cx="2686050" cy="363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7" descr="C:\Users\Marie-Jose\Desktop\NUMEROS JUKEBOX NOIR\17 (FILEminimizer).jpg">
            <a:hlinkClick r:id="" action="ppaction://noaction" highlightClick="1">
              <a:snd r:embed="rId74" name="17. C'est une chanson.wav"/>
            </a:hlinkClick>
          </p:cNvPr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888" y="2917825"/>
            <a:ext cx="4587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Affichage à l'écran (4:3)</PresentationFormat>
  <Paragraphs>20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2024-10-01T07:33:31Z</dcterms:modified>
</cp:coreProperties>
</file>