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86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4" r:id="rId12"/>
    <p:sldId id="273" r:id="rId13"/>
    <p:sldId id="272" r:id="rId14"/>
    <p:sldId id="271" r:id="rId15"/>
    <p:sldId id="268" r:id="rId16"/>
    <p:sldId id="270" r:id="rId17"/>
    <p:sldId id="269" r:id="rId18"/>
    <p:sldId id="267" r:id="rId19"/>
    <p:sldId id="266" r:id="rId20"/>
    <p:sldId id="265" r:id="rId21"/>
    <p:sldId id="264" r:id="rId22"/>
    <p:sldId id="263" r:id="rId23"/>
    <p:sldId id="262" r:id="rId24"/>
    <p:sldId id="260" r:id="rId25"/>
    <p:sldId id="259" r:id="rId26"/>
    <p:sldId id="258" r:id="rId27"/>
    <p:sldId id="257" r:id="rId28"/>
    <p:sldId id="284" r:id="rId29"/>
    <p:sldId id="285" r:id="rId30"/>
    <p:sldId id="28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5C2D5B-FBA4-F934-D695-4F35CAA6C2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AD9AA7-B38F-69FC-2AB4-E3C5642792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155F48-2818-1BA0-C5BA-71E802CF2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E6BE1A-030C-634E-7628-F42DC5D6A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F729D3-D76B-5D0E-A2B5-D5D7FF0EC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93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8E2A06-1A20-8EFA-B100-95EF8D1BA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DB3BC3-20EB-971D-C587-8B13DFCB38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8353D5-1CA7-0934-AEB4-1F363DE0B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11C0BA-68F2-568D-1934-0E760D02D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D2066B-52E6-325F-C1D8-9C3430F1D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05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794E91-4BF4-1425-EC33-C3E6D807A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031D81-9C19-88B7-2FB4-4D20BACB4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9B6BB7-0078-965A-2D16-78A597FE1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2741C7-9726-8808-5347-76C277CD6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61F52C-AA6E-6415-0ADE-16B683AA1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79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E1C078-ABEB-2214-3FA2-205D6F7B4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8B8160-E2E8-12E3-A25B-E7B95F124D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08E55B3-BB87-2E62-0B83-4DC564EA6D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073258-188F-1223-A765-BD69B3CA8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4A4F25-AAF7-7C23-90B4-DDA290411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B40E63-C34C-DB83-EBFF-A76249EEA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65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0DC4E4-0055-E157-0368-B66C4F1BC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8898B86-8F6C-E140-FE8A-9D8A014FC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7999492-D136-6820-4F8C-6E7410D55C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17D17C9-BD5D-C69A-0D43-50A595238F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351B5A7-C35D-D5D6-CC2D-6EBD273ED0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4336444-BF01-0B05-8D95-0F70D2412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D28098F-F049-3EFC-98C2-88BD12BB2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C9612DC-772E-1955-E2CF-52EBB022D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46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93F661-1DE6-174A-1B29-21F83ABB1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FB59F53-2F13-9F91-10B3-012A750B5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96FA5C2-A806-F050-FCD9-09851DFD8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0257719-7A93-EDD7-558A-2F5724635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3250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65F1EBA-EB64-2157-BF8A-F016CA089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025696F-247C-B4C9-CC20-B12D1CFEE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5A6D4E2-5BAF-9432-914D-F34F4023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721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B1B35-3FDB-C45B-0E4F-F581EB9D2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9D6DD6-DF54-17D6-F8BE-9E62E62EA8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2A9801-0773-D678-E1BC-B6A234ECCE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037055-0FD2-5D21-9D08-9048C59F3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729EE5C-FF9C-0EF2-5A3B-61DDDBF49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ADDC1F9-4852-75B6-CA47-65A6E59D4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10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73A288-A566-5781-2D89-3F53558F6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6D9F06A-B67F-E6EB-AED9-CAF12CE9CC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A47F5F4-81E6-B491-BBFE-A42CF5753C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E2348C0-C9EE-598F-B2BF-18AD7C06E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4995BD1-A0B9-CE3E-2497-5A772B435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ADFD28-279F-2B53-0D6D-699E70947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798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1D2B14-2F95-A9D3-3BBC-4EDD6B439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1DA4925-5A25-99FF-745E-4EA85841E4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CF4AC7-6C20-3CA9-0349-7926C76AA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FB4ED2-68D8-FE37-750B-CBCD8F4AC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5EEE5F-529E-0795-9EDC-8A5ACE643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521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5247D6C-7413-48B1-B5EE-D2306C6830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8F82B5B-AB66-CE83-BF46-B3074CAE18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D001A0-27EC-31E4-3C3F-D54D8438A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54EB6F-7DE1-A3B4-C9FB-6F1740D19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745F15-6688-BC69-2752-79F91836D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541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2160C0A-B980-7D70-0D44-A06E0D762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F934E4E-34DB-5B89-F72C-018BC9348E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0BF00B-8E0A-2732-1129-ABBFA02AD4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24B10B-BB08-4F62-BABC-E48079D8CB70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A10DC6-2F79-7EEF-6D27-B1CB5A0298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3FA773-3176-7EF4-4C3B-A10AECBD1D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B3AE38-9327-4591-92E7-54B12854E4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591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uage, ciel&#10;&#10;Description générée automatiquement">
            <a:extLst>
              <a:ext uri="{FF2B5EF4-FFF2-40B4-BE49-F238E27FC236}">
                <a16:creationId xmlns:a16="http://schemas.microsoft.com/office/drawing/2014/main" id="{84308A7D-7547-23A2-E9EC-EFB502042A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15" y="369000"/>
            <a:ext cx="1088756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BD5AF4-DCD6-8E95-BDF4-66A006945A21}"/>
              </a:ext>
            </a:extLst>
          </p:cNvPr>
          <p:cNvSpPr txBox="1"/>
          <p:nvPr/>
        </p:nvSpPr>
        <p:spPr>
          <a:xfrm>
            <a:off x="4466083" y="369000"/>
            <a:ext cx="7294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Viste En Bourgogne </a:t>
            </a:r>
          </a:p>
        </p:txBody>
      </p:sp>
    </p:spTree>
    <p:extLst>
      <p:ext uri="{BB962C8B-B14F-4D97-AF65-F5344CB8AC3E}">
        <p14:creationId xmlns:p14="http://schemas.microsoft.com/office/powerpoint/2010/main" val="344588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  <p:sndAc>
          <p:stSnd loop="1">
            <p:snd r:embed="rId2" name="Dans Ma Bourgogne, On Est heureux.wav"/>
          </p:stSnd>
        </p:sndAc>
      </p:transition>
    </mc:Choice>
    <mc:Fallback>
      <p:transition spd="slow" advClick="0" advTm="8000">
        <p:fade/>
        <p:sndAc>
          <p:stSnd loop="1">
            <p:snd r:embed="rId2" name="Dans Ma Bourgogne, On Est heureux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669DA7-A631-5B1E-62E1-BFF0EEE8AF1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La Bourgogne est une ancienne région administrative française constituée de quatre départements : la Côte-d'Or, la Nièvre, la Saône-et-Loire et l'Yonne. Elle correspond à une partie de la province historique et culturelle située au centre-est de la France.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La région administrative, et avant elle la province, doivent leur nom aux Burgondes du temps d'avant les Mérovingiens, qui créèrent le royaume de Burgondie, devenu royaume de Bourgogne puis des Deux-Bourgognes à l'époque carolingienne. Par la suite on distinguera le comté de Bourgogne (ou Franche-Comté de Bourgogne), qui correspond à l'actuelle Franche-Comté, du duché de Bourgogne qui correspond à peu près à l'actuelle région de Bourgogne avec Dijon pour capitale.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Ses habitants sont appelés les Bourguignons.</a:t>
            </a:r>
          </a:p>
        </p:txBody>
      </p:sp>
    </p:spTree>
    <p:extLst>
      <p:ext uri="{BB962C8B-B14F-4D97-AF65-F5344CB8AC3E}">
        <p14:creationId xmlns:p14="http://schemas.microsoft.com/office/powerpoint/2010/main" val="3687597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18EC0064-FE27-E347-5C11-C72A457B75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5162" y="262759"/>
            <a:ext cx="91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E3E9BD-D79C-0E71-D1E6-861D20688094}"/>
              </a:ext>
            </a:extLst>
          </p:cNvPr>
          <p:cNvSpPr txBox="1"/>
          <p:nvPr/>
        </p:nvSpPr>
        <p:spPr>
          <a:xfrm>
            <a:off x="4396599" y="6036312"/>
            <a:ext cx="7627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Pont - Le canal  - Et La Loire</a:t>
            </a:r>
          </a:p>
        </p:txBody>
      </p:sp>
    </p:spTree>
    <p:extLst>
      <p:ext uri="{BB962C8B-B14F-4D97-AF65-F5344CB8AC3E}">
        <p14:creationId xmlns:p14="http://schemas.microsoft.com/office/powerpoint/2010/main" val="8191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hotographie aérienne, stade&#10;&#10;Description générée automatiquement">
            <a:extLst>
              <a:ext uri="{FF2B5EF4-FFF2-40B4-BE49-F238E27FC236}">
                <a16:creationId xmlns:a16="http://schemas.microsoft.com/office/drawing/2014/main" id="{47738B7C-328A-5C9B-8ABA-B10C5FB3C8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4000" y="340425"/>
            <a:ext cx="9324000" cy="61771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36103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ville&#10;&#10;Description générée automatiquement">
            <a:extLst>
              <a:ext uri="{FF2B5EF4-FFF2-40B4-BE49-F238E27FC236}">
                <a16:creationId xmlns:a16="http://schemas.microsoft.com/office/drawing/2014/main" id="{49F281BE-E8D2-789A-0B19-394573B107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2" y="279000"/>
            <a:ext cx="9509435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53296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paysage&#10;&#10;Description générée automatiquement">
            <a:extLst>
              <a:ext uri="{FF2B5EF4-FFF2-40B4-BE49-F238E27FC236}">
                <a16:creationId xmlns:a16="http://schemas.microsoft.com/office/drawing/2014/main" id="{A35B289B-1398-4B1E-B93A-59489F08A1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700" y="809625"/>
            <a:ext cx="7848600" cy="5238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5851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30FCB30D-C337-8AAE-4DAF-5D68261EED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1187" y="310200"/>
            <a:ext cx="4968000" cy="6237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8111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açade, bâtiment&#10;&#10;Description générée automatiquement">
            <a:extLst>
              <a:ext uri="{FF2B5EF4-FFF2-40B4-BE49-F238E27FC236}">
                <a16:creationId xmlns:a16="http://schemas.microsoft.com/office/drawing/2014/main" id="{BFFBE647-B2A0-B2BC-E2B2-34CA171966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993" y="369000"/>
            <a:ext cx="9900013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70477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montagne&#10;&#10;Description générée automatiquement">
            <a:extLst>
              <a:ext uri="{FF2B5EF4-FFF2-40B4-BE49-F238E27FC236}">
                <a16:creationId xmlns:a16="http://schemas.microsoft.com/office/drawing/2014/main" id="{51217C1F-8972-969D-3E32-7D60A7E87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50" y="190500"/>
            <a:ext cx="10477500" cy="6477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66685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griculture, plein air, plantation&#10;&#10;Description générée automatiquement">
            <a:extLst>
              <a:ext uri="{FF2B5EF4-FFF2-40B4-BE49-F238E27FC236}">
                <a16:creationId xmlns:a16="http://schemas.microsoft.com/office/drawing/2014/main" id="{77778569-9AF8-F018-61C7-14315D21E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50" y="190500"/>
            <a:ext cx="10477500" cy="6477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7295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automne&#10;&#10;Description générée automatiquement">
            <a:extLst>
              <a:ext uri="{FF2B5EF4-FFF2-40B4-BE49-F238E27FC236}">
                <a16:creationId xmlns:a16="http://schemas.microsoft.com/office/drawing/2014/main" id="{B6C298F1-E249-4D4E-94AF-FE81E51FC3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50" y="190500"/>
            <a:ext cx="10477500" cy="6477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68533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uage&#10;&#10;Description générée automatiquement">
            <a:extLst>
              <a:ext uri="{FF2B5EF4-FFF2-40B4-BE49-F238E27FC236}">
                <a16:creationId xmlns:a16="http://schemas.microsoft.com/office/drawing/2014/main" id="{0407B043-E82A-DB18-1EE8-D927494B8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50" y="190500"/>
            <a:ext cx="10477500" cy="6477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79386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ature, paysage&#10;&#10;Description générée automatiquement">
            <a:extLst>
              <a:ext uri="{FF2B5EF4-FFF2-40B4-BE49-F238E27FC236}">
                <a16:creationId xmlns:a16="http://schemas.microsoft.com/office/drawing/2014/main" id="{336E26A0-5713-9B43-4EB4-52B6FA9D4F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50" y="190500"/>
            <a:ext cx="10477500" cy="6477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2850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eau&#10;&#10;Description générée automatiquement">
            <a:extLst>
              <a:ext uri="{FF2B5EF4-FFF2-40B4-BE49-F238E27FC236}">
                <a16:creationId xmlns:a16="http://schemas.microsoft.com/office/drawing/2014/main" id="{BA097BD3-F254-570D-F24E-8A9DB9CB41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107" y="0"/>
            <a:ext cx="10283786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A5E056-E543-2E82-F2B4-BF10CFA58ED4}"/>
              </a:ext>
            </a:extLst>
          </p:cNvPr>
          <p:cNvSpPr txBox="1"/>
          <p:nvPr/>
        </p:nvSpPr>
        <p:spPr>
          <a:xfrm>
            <a:off x="4710187" y="6286499"/>
            <a:ext cx="7658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Baume-les-Messieurs, Jura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504AB4D-0DB4-439B-ECA8-A5EB04F8AE36}"/>
              </a:ext>
            </a:extLst>
          </p:cNvPr>
          <p:cNvSpPr txBox="1"/>
          <p:nvPr/>
        </p:nvSpPr>
        <p:spPr>
          <a:xfrm>
            <a:off x="1509309" y="0"/>
            <a:ext cx="1068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 10 plus beaux villages de Bourgogne-Franche-Comté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972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nature&#10;&#10;Description générée automatiquement">
            <a:extLst>
              <a:ext uri="{FF2B5EF4-FFF2-40B4-BE49-F238E27FC236}">
                <a16:creationId xmlns:a16="http://schemas.microsoft.com/office/drawing/2014/main" id="{165A3108-7A4E-9783-344D-C939C32B32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100" y="225000"/>
            <a:ext cx="9609800" cy="640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41E64A-ADCA-CC68-EAAC-CF809A1B0D46}"/>
              </a:ext>
            </a:extLst>
          </p:cNvPr>
          <p:cNvSpPr txBox="1"/>
          <p:nvPr/>
        </p:nvSpPr>
        <p:spPr>
          <a:xfrm>
            <a:off x="4876920" y="6114617"/>
            <a:ext cx="9082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Château-Chalon, Jura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739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5F2F17DE-EBB6-D68C-EC1D-232331654E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3064" y="199711"/>
            <a:ext cx="9285871" cy="619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D84318-5F34-C7E8-477F-D864C6760C53}"/>
              </a:ext>
            </a:extLst>
          </p:cNvPr>
          <p:cNvSpPr txBox="1"/>
          <p:nvPr/>
        </p:nvSpPr>
        <p:spPr>
          <a:xfrm>
            <a:off x="3827318" y="6196624"/>
            <a:ext cx="8364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Semur-en-Auxois, Côte-d'Or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215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Description générée automatiquement">
            <a:extLst>
              <a:ext uri="{FF2B5EF4-FFF2-40B4-BE49-F238E27FC236}">
                <a16:creationId xmlns:a16="http://schemas.microsoft.com/office/drawing/2014/main" id="{2EC5A364-9BCB-9E05-BECC-56608842B9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079" y="136644"/>
            <a:ext cx="9447841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2392FE-3B77-13AF-B7EC-B80A99A96C86}"/>
              </a:ext>
            </a:extLst>
          </p:cNvPr>
          <p:cNvSpPr txBox="1"/>
          <p:nvPr/>
        </p:nvSpPr>
        <p:spPr>
          <a:xfrm>
            <a:off x="3794593" y="6276965"/>
            <a:ext cx="8821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Châteauneuf-en-Auxois, Côte-d'Or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022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Description générée automatiquement">
            <a:extLst>
              <a:ext uri="{FF2B5EF4-FFF2-40B4-BE49-F238E27FC236}">
                <a16:creationId xmlns:a16="http://schemas.microsoft.com/office/drawing/2014/main" id="{55D4B5C7-0FA5-3C93-66DB-A8F579E3A4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165" y="189199"/>
            <a:ext cx="944783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16EF2A-C6C1-AD73-A8F9-288187C5CA90}"/>
              </a:ext>
            </a:extLst>
          </p:cNvPr>
          <p:cNvSpPr txBox="1"/>
          <p:nvPr/>
        </p:nvSpPr>
        <p:spPr>
          <a:xfrm>
            <a:off x="4906301" y="6196462"/>
            <a:ext cx="7055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Bèze, Côte-d'Or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093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eau&#10;&#10;Description générée automatiquement">
            <a:extLst>
              <a:ext uri="{FF2B5EF4-FFF2-40B4-BE49-F238E27FC236}">
                <a16:creationId xmlns:a16="http://schemas.microsoft.com/office/drawing/2014/main" id="{5A6C7591-F0E9-14A5-5C4E-0D3D690499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080" y="279000"/>
            <a:ext cx="944784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3DCBD4-1470-C409-B1FA-5A241969A004}"/>
              </a:ext>
            </a:extLst>
          </p:cNvPr>
          <p:cNvSpPr txBox="1"/>
          <p:nvPr/>
        </p:nvSpPr>
        <p:spPr>
          <a:xfrm>
            <a:off x="5831927" y="6117335"/>
            <a:ext cx="9247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Lods, Doubs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02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arbre&#10;&#10;Description générée automatiquement">
            <a:extLst>
              <a:ext uri="{FF2B5EF4-FFF2-40B4-BE49-F238E27FC236}">
                <a16:creationId xmlns:a16="http://schemas.microsoft.com/office/drawing/2014/main" id="{78D3E44F-CA51-C82B-7DDD-2CB54F0B4C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080" y="279000"/>
            <a:ext cx="944783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AD61A2-7682-E51E-DCA2-EEF48637779F}"/>
              </a:ext>
            </a:extLst>
          </p:cNvPr>
          <p:cNvSpPr txBox="1"/>
          <p:nvPr/>
        </p:nvSpPr>
        <p:spPr>
          <a:xfrm>
            <a:off x="4397623" y="6117335"/>
            <a:ext cx="815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chemeClr val="bg1"/>
                </a:solidFill>
              </a:rPr>
              <a:t> Fondremand, Haute-Saône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143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Description générée automatiquement">
            <a:extLst>
              <a:ext uri="{FF2B5EF4-FFF2-40B4-BE49-F238E27FC236}">
                <a16:creationId xmlns:a16="http://schemas.microsoft.com/office/drawing/2014/main" id="{9254F2E7-2FA2-1F7B-35D9-68001CABAF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7959" y="168174"/>
            <a:ext cx="944784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8708E6-DA63-44EE-BCF8-BBD71C911F09}"/>
              </a:ext>
            </a:extLst>
          </p:cNvPr>
          <p:cNvSpPr txBox="1"/>
          <p:nvPr/>
        </p:nvSpPr>
        <p:spPr>
          <a:xfrm>
            <a:off x="3941857" y="6042595"/>
            <a:ext cx="7429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Fondremand, Haute-Saône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64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6EB6EB72-3548-063C-9639-469C0A704A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082" y="279000"/>
            <a:ext cx="944783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6E6F21-6AC2-E240-93F0-0CB4BA96478E}"/>
              </a:ext>
            </a:extLst>
          </p:cNvPr>
          <p:cNvSpPr txBox="1"/>
          <p:nvPr/>
        </p:nvSpPr>
        <p:spPr>
          <a:xfrm>
            <a:off x="3747893" y="6137880"/>
            <a:ext cx="8198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Paray-le-Monial, Saône-et-Loire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37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B698F3D4-51CD-118F-2453-813A8559CE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080" y="279000"/>
            <a:ext cx="944784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849C849-2871-FF55-F0FF-85C0BC118C77}"/>
              </a:ext>
            </a:extLst>
          </p:cNvPr>
          <p:cNvSpPr txBox="1"/>
          <p:nvPr/>
        </p:nvSpPr>
        <p:spPr>
          <a:xfrm>
            <a:off x="5327909" y="6258709"/>
            <a:ext cx="873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Dole, Jura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013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ciel, paysage&#10;&#10;Description générée automatiquement">
            <a:extLst>
              <a:ext uri="{FF2B5EF4-FFF2-40B4-BE49-F238E27FC236}">
                <a16:creationId xmlns:a16="http://schemas.microsoft.com/office/drawing/2014/main" id="{DB6CFF2C-0BE7-5F50-8167-8C29686E82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080" y="279000"/>
            <a:ext cx="944784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8322A1B-D390-C8BC-000C-F56F0D345CFB}"/>
              </a:ext>
            </a:extLst>
          </p:cNvPr>
          <p:cNvSpPr txBox="1"/>
          <p:nvPr/>
        </p:nvSpPr>
        <p:spPr>
          <a:xfrm>
            <a:off x="4528168" y="6248676"/>
            <a:ext cx="6598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Rochepot, Côte-d'Or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753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8474B1B9-A9FE-6E44-D065-FDF9F95E84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270" y="131855"/>
            <a:ext cx="839999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EA211F-EF27-4C36-F4F5-0F3087B3A5E2}"/>
              </a:ext>
            </a:extLst>
          </p:cNvPr>
          <p:cNvSpPr txBox="1"/>
          <p:nvPr/>
        </p:nvSpPr>
        <p:spPr>
          <a:xfrm>
            <a:off x="1746953" y="6264480"/>
            <a:ext cx="10889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– Neuf et Son Imposant Château Fort Du 12</a:t>
            </a:r>
            <a:r>
              <a:rPr lang="fr-FR" sz="2400" b="1" baseline="30000" dirty="0">
                <a:solidFill>
                  <a:schemeClr val="bg1"/>
                </a:solidFill>
              </a:rPr>
              <a:t>ème</a:t>
            </a:r>
            <a:r>
              <a:rPr lang="fr-FR" sz="2400" b="1" dirty="0">
                <a:solidFill>
                  <a:schemeClr val="bg1"/>
                </a:solidFill>
              </a:rPr>
              <a:t> siècle</a:t>
            </a:r>
          </a:p>
        </p:txBody>
      </p:sp>
    </p:spTree>
    <p:extLst>
      <p:ext uri="{BB962C8B-B14F-4D97-AF65-F5344CB8AC3E}">
        <p14:creationId xmlns:p14="http://schemas.microsoft.com/office/powerpoint/2010/main" val="156178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59AAECCB-06A0-96E1-D19F-26F6F7A73E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47145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631861-524B-0E25-B006-36F358110DD5}"/>
              </a:ext>
            </a:extLst>
          </p:cNvPr>
          <p:cNvSpPr txBox="1"/>
          <p:nvPr/>
        </p:nvSpPr>
        <p:spPr>
          <a:xfrm>
            <a:off x="4681762" y="6114517"/>
            <a:ext cx="9008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village de Vézelay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569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6E4940F8-8F83-7DBE-2D8C-C3FBDF7FA0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126124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B17072-5419-0C3C-FA49-8BC6AA1AD4CD}"/>
              </a:ext>
            </a:extLst>
          </p:cNvPr>
          <p:cNvSpPr txBox="1"/>
          <p:nvPr/>
        </p:nvSpPr>
        <p:spPr>
          <a:xfrm>
            <a:off x="4440263" y="6068406"/>
            <a:ext cx="9414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Semur-en-Brionnais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62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vignoble, raisin&#10;&#10;Description générée automatiquement">
            <a:extLst>
              <a:ext uri="{FF2B5EF4-FFF2-40B4-BE49-F238E27FC236}">
                <a16:creationId xmlns:a16="http://schemas.microsoft.com/office/drawing/2014/main" id="{7DCDE23E-FF98-D8D8-B340-706A648E13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882" y="279000"/>
            <a:ext cx="97322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A3AA85-C68E-CB97-8E84-E7E690A9D9C9}"/>
              </a:ext>
            </a:extLst>
          </p:cNvPr>
          <p:cNvSpPr txBox="1"/>
          <p:nvPr/>
        </p:nvSpPr>
        <p:spPr>
          <a:xfrm>
            <a:off x="5734050" y="6238285"/>
            <a:ext cx="6847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Chablis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48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fenêtre, plante d’intérieur&#10;&#10;Description générée automatiquement">
            <a:extLst>
              <a:ext uri="{FF2B5EF4-FFF2-40B4-BE49-F238E27FC236}">
                <a16:creationId xmlns:a16="http://schemas.microsoft.com/office/drawing/2014/main" id="{4B97230B-5BE0-6B94-55FF-1239FB9C9F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2041" y="189000"/>
            <a:ext cx="4320000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EEA516-78E8-9DB4-DF4B-6B253BE87000}"/>
              </a:ext>
            </a:extLst>
          </p:cNvPr>
          <p:cNvSpPr txBox="1"/>
          <p:nvPr/>
        </p:nvSpPr>
        <p:spPr>
          <a:xfrm>
            <a:off x="965280" y="3318703"/>
            <a:ext cx="3706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Noyers-sur-Serein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699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6CCCBB2-0559-E230-54C5-8BFD74CD6833}"/>
              </a:ext>
            </a:extLst>
          </p:cNvPr>
          <p:cNvSpPr txBox="1"/>
          <p:nvPr/>
        </p:nvSpPr>
        <p:spPr>
          <a:xfrm>
            <a:off x="2389789" y="663576"/>
            <a:ext cx="10131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>
                <a:solidFill>
                  <a:srgbClr val="FFFF00"/>
                </a:solidFill>
              </a:rPr>
              <a:t>Lorient Vous A Présenté La Bourgogne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5601D05-E514-4471-1EA2-14C77EDD17EC}"/>
              </a:ext>
            </a:extLst>
          </p:cNvPr>
          <p:cNvSpPr txBox="1"/>
          <p:nvPr/>
        </p:nvSpPr>
        <p:spPr>
          <a:xfrm>
            <a:off x="3719706" y="1665182"/>
            <a:ext cx="8167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6926901-771F-4137-C6DD-A26312EAA298}"/>
              </a:ext>
            </a:extLst>
          </p:cNvPr>
          <p:cNvSpPr txBox="1"/>
          <p:nvPr/>
        </p:nvSpPr>
        <p:spPr>
          <a:xfrm>
            <a:off x="4185507" y="2844225"/>
            <a:ext cx="6348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92CA36D-87A6-F8BB-0B77-F00AECB6B74F}"/>
              </a:ext>
            </a:extLst>
          </p:cNvPr>
          <p:cNvSpPr txBox="1"/>
          <p:nvPr/>
        </p:nvSpPr>
        <p:spPr>
          <a:xfrm>
            <a:off x="5344987" y="3918208"/>
            <a:ext cx="6037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910952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222</Words>
  <Application>Microsoft Office PowerPoint</Application>
  <PresentationFormat>Grand écran</PresentationFormat>
  <Paragraphs>28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2024-10-04T07:50:34Z</dcterms:created>
  <dcterms:modified xsi:type="dcterms:W3CDTF">2024-10-04T09:16:36Z</dcterms:modified>
</cp:coreProperties>
</file>