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61" r:id="rId4"/>
    <p:sldId id="262" r:id="rId5"/>
    <p:sldId id="258" r:id="rId6"/>
    <p:sldId id="264" r:id="rId7"/>
    <p:sldId id="259" r:id="rId8"/>
    <p:sldId id="266" r:id="rId9"/>
    <p:sldId id="267" r:id="rId10"/>
    <p:sldId id="268" r:id="rId11"/>
    <p:sldId id="260" r:id="rId1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378" userDrawn="1">
          <p15:clr>
            <a:srgbClr val="A4A3A4"/>
          </p15:clr>
        </p15:guide>
        <p15:guide id="4" pos="7106" userDrawn="1">
          <p15:clr>
            <a:srgbClr val="A4A3A4"/>
          </p15:clr>
        </p15:guide>
        <p15:guide id="5" pos="6811" userDrawn="1">
          <p15:clr>
            <a:srgbClr val="A4A3A4"/>
          </p15:clr>
        </p15:guide>
        <p15:guide id="6" pos="6539" userDrawn="1">
          <p15:clr>
            <a:srgbClr val="A4A3A4"/>
          </p15:clr>
        </p15:guide>
        <p15:guide id="7" pos="257" userDrawn="1">
          <p15:clr>
            <a:srgbClr val="A4A3A4"/>
          </p15:clr>
        </p15:guide>
        <p15:guide id="8" pos="551" userDrawn="1">
          <p15:clr>
            <a:srgbClr val="A4A3A4"/>
          </p15:clr>
        </p15:guide>
        <p15:guide id="9" pos="824" userDrawn="1">
          <p15:clr>
            <a:srgbClr val="A4A3A4"/>
          </p15:clr>
        </p15:guide>
        <p15:guide id="10" pos="111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E2F5"/>
    <a:srgbClr val="E97132"/>
    <a:srgbClr val="FADDCE"/>
    <a:srgbClr val="FFFF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E094FF-E125-4570-A24B-C33DD2F4ACBC}" v="1062" dt="2024-10-08T07:06:30.7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showGuides="1">
      <p:cViewPr>
        <p:scale>
          <a:sx n="70" d="100"/>
          <a:sy n="70" d="100"/>
        </p:scale>
        <p:origin x="138" y="-30"/>
      </p:cViewPr>
      <p:guideLst>
        <p:guide orient="horz" pos="2160"/>
        <p:guide pos="3840"/>
        <p:guide pos="7378"/>
        <p:guide pos="7106"/>
        <p:guide pos="6811"/>
        <p:guide pos="6539"/>
        <p:guide pos="257"/>
        <p:guide pos="551"/>
        <p:guide pos="824"/>
        <p:guide pos="111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rd Alexandra" userId="bdd18cbc-718a-4c2c-877d-a9fd72da3bae" providerId="ADAL" clId="{89E094FF-E125-4570-A24B-C33DD2F4ACBC}"/>
    <pc:docChg chg="undo custSel addSld modSld sldOrd">
      <pc:chgData name="Bernard Alexandra" userId="bdd18cbc-718a-4c2c-877d-a9fd72da3bae" providerId="ADAL" clId="{89E094FF-E125-4570-A24B-C33DD2F4ACBC}" dt="2024-10-08T07:06:30.771" v="2313" actId="207"/>
      <pc:docMkLst>
        <pc:docMk/>
      </pc:docMkLst>
      <pc:sldChg chg="delSp modSp mod">
        <pc:chgData name="Bernard Alexandra" userId="bdd18cbc-718a-4c2c-877d-a9fd72da3bae" providerId="ADAL" clId="{89E094FF-E125-4570-A24B-C33DD2F4ACBC}" dt="2024-10-07T08:15:06.373" v="547" actId="14100"/>
        <pc:sldMkLst>
          <pc:docMk/>
          <pc:sldMk cId="2066229315" sldId="256"/>
        </pc:sldMkLst>
        <pc:spChg chg="mod">
          <ac:chgData name="Bernard Alexandra" userId="bdd18cbc-718a-4c2c-877d-a9fd72da3bae" providerId="ADAL" clId="{89E094FF-E125-4570-A24B-C33DD2F4ACBC}" dt="2024-10-07T08:15:01.953" v="545" actId="14100"/>
          <ac:spMkLst>
            <pc:docMk/>
            <pc:sldMk cId="2066229315" sldId="256"/>
            <ac:spMk id="5" creationId="{6AA8AEB6-94C4-5A82-B2E1-0F3FCD6F3DBB}"/>
          </ac:spMkLst>
        </pc:spChg>
        <pc:spChg chg="mod">
          <ac:chgData name="Bernard Alexandra" userId="bdd18cbc-718a-4c2c-877d-a9fd72da3bae" providerId="ADAL" clId="{89E094FF-E125-4570-A24B-C33DD2F4ACBC}" dt="2024-10-07T08:15:04.381" v="546" actId="14100"/>
          <ac:spMkLst>
            <pc:docMk/>
            <pc:sldMk cId="2066229315" sldId="256"/>
            <ac:spMk id="6" creationId="{FE1B4CDD-D510-B16C-D40D-3FC75F71A480}"/>
          </ac:spMkLst>
        </pc:spChg>
        <pc:spChg chg="mod">
          <ac:chgData name="Bernard Alexandra" userId="bdd18cbc-718a-4c2c-877d-a9fd72da3bae" providerId="ADAL" clId="{89E094FF-E125-4570-A24B-C33DD2F4ACBC}" dt="2024-10-07T08:15:06.373" v="547" actId="14100"/>
          <ac:spMkLst>
            <pc:docMk/>
            <pc:sldMk cId="2066229315" sldId="256"/>
            <ac:spMk id="7" creationId="{2DBD9238-5D15-9CE6-838D-D9DDC7DE38C0}"/>
          </ac:spMkLst>
        </pc:spChg>
        <pc:spChg chg="del">
          <ac:chgData name="Bernard Alexandra" userId="bdd18cbc-718a-4c2c-877d-a9fd72da3bae" providerId="ADAL" clId="{89E094FF-E125-4570-A24B-C33DD2F4ACBC}" dt="2024-10-07T07:51:26.031" v="476" actId="478"/>
          <ac:spMkLst>
            <pc:docMk/>
            <pc:sldMk cId="2066229315" sldId="256"/>
            <ac:spMk id="8" creationId="{923FE9FB-4550-17BB-AD88-062DC8B72FCF}"/>
          </ac:spMkLst>
        </pc:spChg>
        <pc:spChg chg="mod">
          <ac:chgData name="Bernard Alexandra" userId="bdd18cbc-718a-4c2c-877d-a9fd72da3bae" providerId="ADAL" clId="{89E094FF-E125-4570-A24B-C33DD2F4ACBC}" dt="2024-10-07T07:52:36.245" v="486" actId="1076"/>
          <ac:spMkLst>
            <pc:docMk/>
            <pc:sldMk cId="2066229315" sldId="256"/>
            <ac:spMk id="13" creationId="{3BE013B7-E9F8-8A29-2727-CCC3F39DF1E0}"/>
          </ac:spMkLst>
        </pc:spChg>
        <pc:spChg chg="mod">
          <ac:chgData name="Bernard Alexandra" userId="bdd18cbc-718a-4c2c-877d-a9fd72da3bae" providerId="ADAL" clId="{89E094FF-E125-4570-A24B-C33DD2F4ACBC}" dt="2024-10-07T07:52:14.346" v="483" actId="1076"/>
          <ac:spMkLst>
            <pc:docMk/>
            <pc:sldMk cId="2066229315" sldId="256"/>
            <ac:spMk id="14" creationId="{6246C2C4-92EE-3390-EF82-A09F63E475FE}"/>
          </ac:spMkLst>
        </pc:spChg>
        <pc:spChg chg="mod">
          <ac:chgData name="Bernard Alexandra" userId="bdd18cbc-718a-4c2c-877d-a9fd72da3bae" providerId="ADAL" clId="{89E094FF-E125-4570-A24B-C33DD2F4ACBC}" dt="2024-10-07T07:51:48.418" v="479" actId="1076"/>
          <ac:spMkLst>
            <pc:docMk/>
            <pc:sldMk cId="2066229315" sldId="256"/>
            <ac:spMk id="15" creationId="{9B3411DA-3CCD-E44A-5C4C-5963DA5A8A8C}"/>
          </ac:spMkLst>
        </pc:spChg>
        <pc:spChg chg="del">
          <ac:chgData name="Bernard Alexandra" userId="bdd18cbc-718a-4c2c-877d-a9fd72da3bae" providerId="ADAL" clId="{89E094FF-E125-4570-A24B-C33DD2F4ACBC}" dt="2024-10-07T07:51:32.220" v="477" actId="478"/>
          <ac:spMkLst>
            <pc:docMk/>
            <pc:sldMk cId="2066229315" sldId="256"/>
            <ac:spMk id="16" creationId="{1A132C32-522F-5BC5-4D84-0094B8E37A96}"/>
          </ac:spMkLst>
        </pc:spChg>
        <pc:grpChg chg="mod">
          <ac:chgData name="Bernard Alexandra" userId="bdd18cbc-718a-4c2c-877d-a9fd72da3bae" providerId="ADAL" clId="{89E094FF-E125-4570-A24B-C33DD2F4ACBC}" dt="2024-10-07T07:58:24.250" v="509" actId="1076"/>
          <ac:grpSpMkLst>
            <pc:docMk/>
            <pc:sldMk cId="2066229315" sldId="256"/>
            <ac:grpSpMk id="2" creationId="{319BFFF0-E0CA-764C-071B-D31A5B717F47}"/>
          </ac:grpSpMkLst>
        </pc:grpChg>
      </pc:sldChg>
      <pc:sldChg chg="delSp modSp mod">
        <pc:chgData name="Bernard Alexandra" userId="bdd18cbc-718a-4c2c-877d-a9fd72da3bae" providerId="ADAL" clId="{89E094FF-E125-4570-A24B-C33DD2F4ACBC}" dt="2024-10-07T08:18:02.228" v="561" actId="14100"/>
        <pc:sldMkLst>
          <pc:docMk/>
          <pc:sldMk cId="243443263" sldId="257"/>
        </pc:sldMkLst>
        <pc:spChg chg="mod">
          <ac:chgData name="Bernard Alexandra" userId="bdd18cbc-718a-4c2c-877d-a9fd72da3bae" providerId="ADAL" clId="{89E094FF-E125-4570-A24B-C33DD2F4ACBC}" dt="2024-10-07T08:18:02.228" v="561" actId="14100"/>
          <ac:spMkLst>
            <pc:docMk/>
            <pc:sldMk cId="243443263" sldId="257"/>
            <ac:spMk id="5" creationId="{135853BC-6156-FE10-350E-3979C8094043}"/>
          </ac:spMkLst>
        </pc:spChg>
        <pc:spChg chg="mod">
          <ac:chgData name="Bernard Alexandra" userId="bdd18cbc-718a-4c2c-877d-a9fd72da3bae" providerId="ADAL" clId="{89E094FF-E125-4570-A24B-C33DD2F4ACBC}" dt="2024-10-07T08:14:52.429" v="543" actId="14100"/>
          <ac:spMkLst>
            <pc:docMk/>
            <pc:sldMk cId="243443263" sldId="257"/>
            <ac:spMk id="6" creationId="{7FDA8531-FD9B-8E26-113C-C60CF1908EB5}"/>
          </ac:spMkLst>
        </pc:spChg>
        <pc:spChg chg="mod">
          <ac:chgData name="Bernard Alexandra" userId="bdd18cbc-718a-4c2c-877d-a9fd72da3bae" providerId="ADAL" clId="{89E094FF-E125-4570-A24B-C33DD2F4ACBC}" dt="2024-10-07T08:14:54.468" v="544" actId="14100"/>
          <ac:spMkLst>
            <pc:docMk/>
            <pc:sldMk cId="243443263" sldId="257"/>
            <ac:spMk id="7" creationId="{E8737E25-E53B-CD6C-154C-90FCE6A295A0}"/>
          </ac:spMkLst>
        </pc:spChg>
        <pc:spChg chg="del">
          <ac:chgData name="Bernard Alexandra" userId="bdd18cbc-718a-4c2c-877d-a9fd72da3bae" providerId="ADAL" clId="{89E094FF-E125-4570-A24B-C33DD2F4ACBC}" dt="2024-10-07T07:54:54.792" v="487" actId="478"/>
          <ac:spMkLst>
            <pc:docMk/>
            <pc:sldMk cId="243443263" sldId="257"/>
            <ac:spMk id="8" creationId="{F8A00556-BB8D-BD78-8095-A538CDC7478A}"/>
          </ac:spMkLst>
        </pc:spChg>
        <pc:spChg chg="del">
          <ac:chgData name="Bernard Alexandra" userId="bdd18cbc-718a-4c2c-877d-a9fd72da3bae" providerId="ADAL" clId="{89E094FF-E125-4570-A24B-C33DD2F4ACBC}" dt="2024-10-07T07:54:57.871" v="488" actId="478"/>
          <ac:spMkLst>
            <pc:docMk/>
            <pc:sldMk cId="243443263" sldId="257"/>
            <ac:spMk id="9" creationId="{2E0E73A3-E711-26F4-B287-DCB27F5FD861}"/>
          </ac:spMkLst>
        </pc:spChg>
        <pc:spChg chg="mod">
          <ac:chgData name="Bernard Alexandra" userId="bdd18cbc-718a-4c2c-877d-a9fd72da3bae" providerId="ADAL" clId="{89E094FF-E125-4570-A24B-C33DD2F4ACBC}" dt="2024-10-07T07:55:16.403" v="490" actId="1076"/>
          <ac:spMkLst>
            <pc:docMk/>
            <pc:sldMk cId="243443263" sldId="257"/>
            <ac:spMk id="10" creationId="{658E33A6-D36E-397F-2616-7E99984B49F9}"/>
          </ac:spMkLst>
        </pc:spChg>
        <pc:spChg chg="mod">
          <ac:chgData name="Bernard Alexandra" userId="bdd18cbc-718a-4c2c-877d-a9fd72da3bae" providerId="ADAL" clId="{89E094FF-E125-4570-A24B-C33DD2F4ACBC}" dt="2024-10-07T07:55:31.995" v="492" actId="1076"/>
          <ac:spMkLst>
            <pc:docMk/>
            <pc:sldMk cId="243443263" sldId="257"/>
            <ac:spMk id="11" creationId="{033F987C-D0F1-CAFE-47D0-EE00441FA0DC}"/>
          </ac:spMkLst>
        </pc:spChg>
        <pc:spChg chg="mod">
          <ac:chgData name="Bernard Alexandra" userId="bdd18cbc-718a-4c2c-877d-a9fd72da3bae" providerId="ADAL" clId="{89E094FF-E125-4570-A24B-C33DD2F4ACBC}" dt="2024-10-07T08:15:43.405" v="548" actId="115"/>
          <ac:spMkLst>
            <pc:docMk/>
            <pc:sldMk cId="243443263" sldId="257"/>
            <ac:spMk id="25" creationId="{B567BE46-7E48-79D1-B15E-5B08C8F9170A}"/>
          </ac:spMkLst>
        </pc:spChg>
      </pc:sldChg>
      <pc:sldChg chg="addSp delSp modSp mod modAnim">
        <pc:chgData name="Bernard Alexandra" userId="bdd18cbc-718a-4c2c-877d-a9fd72da3bae" providerId="ADAL" clId="{89E094FF-E125-4570-A24B-C33DD2F4ACBC}" dt="2024-10-07T08:18:33.743" v="566" actId="14100"/>
        <pc:sldMkLst>
          <pc:docMk/>
          <pc:sldMk cId="2550014042" sldId="258"/>
        </pc:sldMkLst>
        <pc:spChg chg="mod">
          <ac:chgData name="Bernard Alexandra" userId="bdd18cbc-718a-4c2c-877d-a9fd72da3bae" providerId="ADAL" clId="{89E094FF-E125-4570-A24B-C33DD2F4ACBC}" dt="2024-10-07T08:18:28.923" v="565" actId="14100"/>
          <ac:spMkLst>
            <pc:docMk/>
            <pc:sldMk cId="2550014042" sldId="258"/>
            <ac:spMk id="5" creationId="{F53138BE-C8F8-BDD1-48DC-CB5C4F162FC4}"/>
          </ac:spMkLst>
        </pc:spChg>
        <pc:spChg chg="mod">
          <ac:chgData name="Bernard Alexandra" userId="bdd18cbc-718a-4c2c-877d-a9fd72da3bae" providerId="ADAL" clId="{89E094FF-E125-4570-A24B-C33DD2F4ACBC}" dt="2024-10-07T08:13:38.317" v="538" actId="1035"/>
          <ac:spMkLst>
            <pc:docMk/>
            <pc:sldMk cId="2550014042" sldId="258"/>
            <ac:spMk id="6" creationId="{708826BF-CBA6-2788-6D1B-6A91174FEF06}"/>
          </ac:spMkLst>
        </pc:spChg>
        <pc:spChg chg="mod">
          <ac:chgData name="Bernard Alexandra" userId="bdd18cbc-718a-4c2c-877d-a9fd72da3bae" providerId="ADAL" clId="{89E094FF-E125-4570-A24B-C33DD2F4ACBC}" dt="2024-10-07T08:18:33.743" v="566" actId="14100"/>
          <ac:spMkLst>
            <pc:docMk/>
            <pc:sldMk cId="2550014042" sldId="258"/>
            <ac:spMk id="7" creationId="{B2755637-3B84-1905-C60D-98F30B288B63}"/>
          </ac:spMkLst>
        </pc:spChg>
        <pc:spChg chg="del">
          <ac:chgData name="Bernard Alexandra" userId="bdd18cbc-718a-4c2c-877d-a9fd72da3bae" providerId="ADAL" clId="{89E094FF-E125-4570-A24B-C33DD2F4ACBC}" dt="2024-10-07T08:12:59.376" v="531" actId="478"/>
          <ac:spMkLst>
            <pc:docMk/>
            <pc:sldMk cId="2550014042" sldId="258"/>
            <ac:spMk id="8" creationId="{F9329D58-B09B-EC17-EAF2-EFF206BF3FFF}"/>
          </ac:spMkLst>
        </pc:spChg>
        <pc:spChg chg="del">
          <ac:chgData name="Bernard Alexandra" userId="bdd18cbc-718a-4c2c-877d-a9fd72da3bae" providerId="ADAL" clId="{89E094FF-E125-4570-A24B-C33DD2F4ACBC}" dt="2024-10-07T08:13:06.512" v="532" actId="478"/>
          <ac:spMkLst>
            <pc:docMk/>
            <pc:sldMk cId="2550014042" sldId="258"/>
            <ac:spMk id="9" creationId="{FAA2BAD0-0C75-6373-4D80-9BA828E68B36}"/>
          </ac:spMkLst>
        </pc:spChg>
        <pc:spChg chg="mod">
          <ac:chgData name="Bernard Alexandra" userId="bdd18cbc-718a-4c2c-877d-a9fd72da3bae" providerId="ADAL" clId="{89E094FF-E125-4570-A24B-C33DD2F4ACBC}" dt="2024-10-07T08:13:16.617" v="534" actId="1076"/>
          <ac:spMkLst>
            <pc:docMk/>
            <pc:sldMk cId="2550014042" sldId="258"/>
            <ac:spMk id="10" creationId="{7AA1EF88-B73F-48A4-5C95-94DC26DFB08D}"/>
          </ac:spMkLst>
        </pc:spChg>
        <pc:spChg chg="mod">
          <ac:chgData name="Bernard Alexandra" userId="bdd18cbc-718a-4c2c-877d-a9fd72da3bae" providerId="ADAL" clId="{89E094FF-E125-4570-A24B-C33DD2F4ACBC}" dt="2024-10-07T05:07:33.242" v="104" actId="1076"/>
          <ac:spMkLst>
            <pc:docMk/>
            <pc:sldMk cId="2550014042" sldId="258"/>
            <ac:spMk id="16" creationId="{45B2CF2B-E3F8-1909-89D0-47518A98627B}"/>
          </ac:spMkLst>
        </pc:spChg>
        <pc:spChg chg="mod">
          <ac:chgData name="Bernard Alexandra" userId="bdd18cbc-718a-4c2c-877d-a9fd72da3bae" providerId="ADAL" clId="{89E094FF-E125-4570-A24B-C33DD2F4ACBC}" dt="2024-10-07T08:16:26.309" v="551" actId="207"/>
          <ac:spMkLst>
            <pc:docMk/>
            <pc:sldMk cId="2550014042" sldId="258"/>
            <ac:spMk id="19" creationId="{9CB5755C-2833-C72E-6037-E1E0DEA6B641}"/>
          </ac:spMkLst>
        </pc:spChg>
        <pc:grpChg chg="del">
          <ac:chgData name="Bernard Alexandra" userId="bdd18cbc-718a-4c2c-877d-a9fd72da3bae" providerId="ADAL" clId="{89E094FF-E125-4570-A24B-C33DD2F4ACBC}" dt="2024-10-07T05:06:52.602" v="92" actId="478"/>
          <ac:grpSpMkLst>
            <pc:docMk/>
            <pc:sldMk cId="2550014042" sldId="258"/>
            <ac:grpSpMk id="13" creationId="{7B4A9AA9-A8C9-5081-4C6F-FCB000EA61CE}"/>
          </ac:grpSpMkLst>
        </pc:grpChg>
        <pc:picChg chg="mod">
          <ac:chgData name="Bernard Alexandra" userId="bdd18cbc-718a-4c2c-877d-a9fd72da3bae" providerId="ADAL" clId="{89E094FF-E125-4570-A24B-C33DD2F4ACBC}" dt="2024-10-07T05:07:20.177" v="100" actId="14100"/>
          <ac:picMkLst>
            <pc:docMk/>
            <pc:sldMk cId="2550014042" sldId="258"/>
            <ac:picMk id="3" creationId="{67B5B692-E337-9F32-3026-271A448C9CAF}"/>
          </ac:picMkLst>
        </pc:picChg>
        <pc:picChg chg="add mod">
          <ac:chgData name="Bernard Alexandra" userId="bdd18cbc-718a-4c2c-877d-a9fd72da3bae" providerId="ADAL" clId="{89E094FF-E125-4570-A24B-C33DD2F4ACBC}" dt="2024-10-07T05:07:03.738" v="95" actId="14100"/>
          <ac:picMkLst>
            <pc:docMk/>
            <pc:sldMk cId="2550014042" sldId="258"/>
            <ac:picMk id="20" creationId="{178E2F01-1B40-FF60-DA05-A9B20400E9DF}"/>
          </ac:picMkLst>
        </pc:picChg>
        <pc:cxnChg chg="mod">
          <ac:chgData name="Bernard Alexandra" userId="bdd18cbc-718a-4c2c-877d-a9fd72da3bae" providerId="ADAL" clId="{89E094FF-E125-4570-A24B-C33DD2F4ACBC}" dt="2024-10-07T05:07:23.929" v="101" actId="1076"/>
          <ac:cxnSpMkLst>
            <pc:docMk/>
            <pc:sldMk cId="2550014042" sldId="258"/>
            <ac:cxnSpMk id="4" creationId="{472F3D53-7BF3-9D23-86DF-245FB7923666}"/>
          </ac:cxnSpMkLst>
        </pc:cxnChg>
      </pc:sldChg>
      <pc:sldChg chg="addSp delSp modSp mod delAnim modAnim">
        <pc:chgData name="Bernard Alexandra" userId="bdd18cbc-718a-4c2c-877d-a9fd72da3bae" providerId="ADAL" clId="{89E094FF-E125-4570-A24B-C33DD2F4ACBC}" dt="2024-10-08T02:35:29.292" v="1117" actId="1076"/>
        <pc:sldMkLst>
          <pc:docMk/>
          <pc:sldMk cId="4011391299" sldId="259"/>
        </pc:sldMkLst>
        <pc:spChg chg="mod">
          <ac:chgData name="Bernard Alexandra" userId="bdd18cbc-718a-4c2c-877d-a9fd72da3bae" providerId="ADAL" clId="{89E094FF-E125-4570-A24B-C33DD2F4ACBC}" dt="2024-10-07T08:16:42.453" v="552" actId="14100"/>
          <ac:spMkLst>
            <pc:docMk/>
            <pc:sldMk cId="4011391299" sldId="259"/>
            <ac:spMk id="6" creationId="{C2B2E161-AED0-6F83-5A88-A4E81CAEB812}"/>
          </ac:spMkLst>
        </pc:spChg>
        <pc:spChg chg="mod">
          <ac:chgData name="Bernard Alexandra" userId="bdd18cbc-718a-4c2c-877d-a9fd72da3bae" providerId="ADAL" clId="{89E094FF-E125-4570-A24B-C33DD2F4ACBC}" dt="2024-10-07T08:16:45.297" v="553" actId="14100"/>
          <ac:spMkLst>
            <pc:docMk/>
            <pc:sldMk cId="4011391299" sldId="259"/>
            <ac:spMk id="7" creationId="{36819065-8697-955A-63A9-B5317BD6C11D}"/>
          </ac:spMkLst>
        </pc:spChg>
        <pc:spChg chg="mod">
          <ac:chgData name="Bernard Alexandra" userId="bdd18cbc-718a-4c2c-877d-a9fd72da3bae" providerId="ADAL" clId="{89E094FF-E125-4570-A24B-C33DD2F4ACBC}" dt="2024-10-07T08:47:35.088" v="730"/>
          <ac:spMkLst>
            <pc:docMk/>
            <pc:sldMk cId="4011391299" sldId="259"/>
            <ac:spMk id="8" creationId="{81319A76-6E63-EE9C-80E3-78DD83E75150}"/>
          </ac:spMkLst>
        </pc:spChg>
        <pc:spChg chg="del">
          <ac:chgData name="Bernard Alexandra" userId="bdd18cbc-718a-4c2c-877d-a9fd72da3bae" providerId="ADAL" clId="{89E094FF-E125-4570-A24B-C33DD2F4ACBC}" dt="2024-10-07T08:11:57.475" v="521" actId="478"/>
          <ac:spMkLst>
            <pc:docMk/>
            <pc:sldMk cId="4011391299" sldId="259"/>
            <ac:spMk id="9" creationId="{25B0B4D7-8630-7C0D-C26D-E644A700D328}"/>
          </ac:spMkLst>
        </pc:spChg>
        <pc:spChg chg="del">
          <ac:chgData name="Bernard Alexandra" userId="bdd18cbc-718a-4c2c-877d-a9fd72da3bae" providerId="ADAL" clId="{89E094FF-E125-4570-A24B-C33DD2F4ACBC}" dt="2024-10-07T08:11:54.968" v="520" actId="478"/>
          <ac:spMkLst>
            <pc:docMk/>
            <pc:sldMk cId="4011391299" sldId="259"/>
            <ac:spMk id="10" creationId="{819E7BAD-D114-AA9B-75B3-85434FDA1B8A}"/>
          </ac:spMkLst>
        </pc:spChg>
        <pc:spChg chg="mod">
          <ac:chgData name="Bernard Alexandra" userId="bdd18cbc-718a-4c2c-877d-a9fd72da3bae" providerId="ADAL" clId="{89E094FF-E125-4570-A24B-C33DD2F4ACBC}" dt="2024-10-08T02:35:00.350" v="1112" actId="255"/>
          <ac:spMkLst>
            <pc:docMk/>
            <pc:sldMk cId="4011391299" sldId="259"/>
            <ac:spMk id="14" creationId="{AF48BBDE-046D-0B91-E339-A92A40144D31}"/>
          </ac:spMkLst>
        </pc:spChg>
        <pc:spChg chg="mod">
          <ac:chgData name="Bernard Alexandra" userId="bdd18cbc-718a-4c2c-877d-a9fd72da3bae" providerId="ADAL" clId="{89E094FF-E125-4570-A24B-C33DD2F4ACBC}" dt="2024-10-08T02:35:24.780" v="1116" actId="1076"/>
          <ac:spMkLst>
            <pc:docMk/>
            <pc:sldMk cId="4011391299" sldId="259"/>
            <ac:spMk id="16" creationId="{5CCD4AF9-13B0-6E43-89CF-68778FD98228}"/>
          </ac:spMkLst>
        </pc:spChg>
        <pc:spChg chg="add del mod">
          <ac:chgData name="Bernard Alexandra" userId="bdd18cbc-718a-4c2c-877d-a9fd72da3bae" providerId="ADAL" clId="{89E094FF-E125-4570-A24B-C33DD2F4ACBC}" dt="2024-10-07T08:44:44.907" v="724"/>
          <ac:spMkLst>
            <pc:docMk/>
            <pc:sldMk cId="4011391299" sldId="259"/>
            <ac:spMk id="17" creationId="{AD703A6A-DC9D-A49D-7596-1E70F101F51D}"/>
          </ac:spMkLst>
        </pc:spChg>
        <pc:spChg chg="add del mod">
          <ac:chgData name="Bernard Alexandra" userId="bdd18cbc-718a-4c2c-877d-a9fd72da3bae" providerId="ADAL" clId="{89E094FF-E125-4570-A24B-C33DD2F4ACBC}" dt="2024-10-07T08:47:10.014" v="729" actId="478"/>
          <ac:spMkLst>
            <pc:docMk/>
            <pc:sldMk cId="4011391299" sldId="259"/>
            <ac:spMk id="18" creationId="{D97AD3B8-C30A-59D9-1609-5EC83D72FB43}"/>
          </ac:spMkLst>
        </pc:spChg>
        <pc:spChg chg="add mod">
          <ac:chgData name="Bernard Alexandra" userId="bdd18cbc-718a-4c2c-877d-a9fd72da3bae" providerId="ADAL" clId="{89E094FF-E125-4570-A24B-C33DD2F4ACBC}" dt="2024-10-08T02:35:29.292" v="1117" actId="1076"/>
          <ac:spMkLst>
            <pc:docMk/>
            <pc:sldMk cId="4011391299" sldId="259"/>
            <ac:spMk id="19" creationId="{DD806EBA-C2ED-2693-FE06-348BED9AEB02}"/>
          </ac:spMkLst>
        </pc:spChg>
        <pc:picChg chg="mod">
          <ac:chgData name="Bernard Alexandra" userId="bdd18cbc-718a-4c2c-877d-a9fd72da3bae" providerId="ADAL" clId="{89E094FF-E125-4570-A24B-C33DD2F4ACBC}" dt="2024-10-08T02:35:18.459" v="1115" actId="1076"/>
          <ac:picMkLst>
            <pc:docMk/>
            <pc:sldMk cId="4011391299" sldId="259"/>
            <ac:picMk id="2" creationId="{045E83B4-CD54-49A6-C004-CAD2E92FBC68}"/>
          </ac:picMkLst>
        </pc:picChg>
        <pc:picChg chg="mod">
          <ac:chgData name="Bernard Alexandra" userId="bdd18cbc-718a-4c2c-877d-a9fd72da3bae" providerId="ADAL" clId="{89E094FF-E125-4570-A24B-C33DD2F4ACBC}" dt="2024-10-08T02:35:11.978" v="1113" actId="1076"/>
          <ac:picMkLst>
            <pc:docMk/>
            <pc:sldMk cId="4011391299" sldId="259"/>
            <ac:picMk id="1026" creationId="{64DC6020-7085-5CFB-A0F7-FB746C1FC924}"/>
          </ac:picMkLst>
        </pc:picChg>
        <pc:cxnChg chg="mod">
          <ac:chgData name="Bernard Alexandra" userId="bdd18cbc-718a-4c2c-877d-a9fd72da3bae" providerId="ADAL" clId="{89E094FF-E125-4570-A24B-C33DD2F4ACBC}" dt="2024-10-08T02:35:14.965" v="1114" actId="1076"/>
          <ac:cxnSpMkLst>
            <pc:docMk/>
            <pc:sldMk cId="4011391299" sldId="259"/>
            <ac:cxnSpMk id="3" creationId="{BBA2CD9C-F434-15ED-EA36-9920855CC65E}"/>
          </ac:cxnSpMkLst>
        </pc:cxnChg>
      </pc:sldChg>
      <pc:sldChg chg="addSp delSp modSp mod ord">
        <pc:chgData name="Bernard Alexandra" userId="bdd18cbc-718a-4c2c-877d-a9fd72da3bae" providerId="ADAL" clId="{89E094FF-E125-4570-A24B-C33DD2F4ACBC}" dt="2024-10-08T04:12:41.549" v="1531" actId="478"/>
        <pc:sldMkLst>
          <pc:docMk/>
          <pc:sldMk cId="529126607" sldId="260"/>
        </pc:sldMkLst>
        <pc:spChg chg="mod">
          <ac:chgData name="Bernard Alexandra" userId="bdd18cbc-718a-4c2c-877d-a9fd72da3bae" providerId="ADAL" clId="{89E094FF-E125-4570-A24B-C33DD2F4ACBC}" dt="2024-10-07T07:22:32.668" v="303" actId="14100"/>
          <ac:spMkLst>
            <pc:docMk/>
            <pc:sldMk cId="529126607" sldId="260"/>
            <ac:spMk id="4" creationId="{84E7B7D3-68E3-36A2-C302-34663F9C5308}"/>
          </ac:spMkLst>
        </pc:spChg>
        <pc:spChg chg="add del mod">
          <ac:chgData name="Bernard Alexandra" userId="bdd18cbc-718a-4c2c-877d-a9fd72da3bae" providerId="ADAL" clId="{89E094FF-E125-4570-A24B-C33DD2F4ACBC}" dt="2024-10-08T04:12:41.549" v="1531" actId="478"/>
          <ac:spMkLst>
            <pc:docMk/>
            <pc:sldMk cId="529126607" sldId="260"/>
            <ac:spMk id="15" creationId="{4898D5F0-117E-8D8F-660B-D0082350E83B}"/>
          </ac:spMkLst>
        </pc:spChg>
      </pc:sldChg>
      <pc:sldChg chg="delSp modSp mod modAnim">
        <pc:chgData name="Bernard Alexandra" userId="bdd18cbc-718a-4c2c-877d-a9fd72da3bae" providerId="ADAL" clId="{89E094FF-E125-4570-A24B-C33DD2F4ACBC}" dt="2024-10-07T08:18:06.227" v="562" actId="14100"/>
        <pc:sldMkLst>
          <pc:docMk/>
          <pc:sldMk cId="1148597225" sldId="261"/>
        </pc:sldMkLst>
        <pc:spChg chg="mod">
          <ac:chgData name="Bernard Alexandra" userId="bdd18cbc-718a-4c2c-877d-a9fd72da3bae" providerId="ADAL" clId="{89E094FF-E125-4570-A24B-C33DD2F4ACBC}" dt="2024-10-07T08:15:50.891" v="549" actId="115"/>
          <ac:spMkLst>
            <pc:docMk/>
            <pc:sldMk cId="1148597225" sldId="261"/>
            <ac:spMk id="4" creationId="{F44AD557-1FE6-0791-1C21-541DC78B1011}"/>
          </ac:spMkLst>
        </pc:spChg>
        <pc:spChg chg="mod">
          <ac:chgData name="Bernard Alexandra" userId="bdd18cbc-718a-4c2c-877d-a9fd72da3bae" providerId="ADAL" clId="{89E094FF-E125-4570-A24B-C33DD2F4ACBC}" dt="2024-10-07T08:18:06.227" v="562" actId="14100"/>
          <ac:spMkLst>
            <pc:docMk/>
            <pc:sldMk cId="1148597225" sldId="261"/>
            <ac:spMk id="5" creationId="{135853BC-6156-FE10-350E-3979C8094043}"/>
          </ac:spMkLst>
        </pc:spChg>
        <pc:spChg chg="mod">
          <ac:chgData name="Bernard Alexandra" userId="bdd18cbc-718a-4c2c-877d-a9fd72da3bae" providerId="ADAL" clId="{89E094FF-E125-4570-A24B-C33DD2F4ACBC}" dt="2024-10-07T08:14:45.565" v="542" actId="14100"/>
          <ac:spMkLst>
            <pc:docMk/>
            <pc:sldMk cId="1148597225" sldId="261"/>
            <ac:spMk id="6" creationId="{7FDA8531-FD9B-8E26-113C-C60CF1908EB5}"/>
          </ac:spMkLst>
        </pc:spChg>
        <pc:spChg chg="mod">
          <ac:chgData name="Bernard Alexandra" userId="bdd18cbc-718a-4c2c-877d-a9fd72da3bae" providerId="ADAL" clId="{89E094FF-E125-4570-A24B-C33DD2F4ACBC}" dt="2024-10-07T08:14:41.965" v="541" actId="14100"/>
          <ac:spMkLst>
            <pc:docMk/>
            <pc:sldMk cId="1148597225" sldId="261"/>
            <ac:spMk id="7" creationId="{E8737E25-E53B-CD6C-154C-90FCE6A295A0}"/>
          </ac:spMkLst>
        </pc:spChg>
        <pc:spChg chg="del">
          <ac:chgData name="Bernard Alexandra" userId="bdd18cbc-718a-4c2c-877d-a9fd72da3bae" providerId="ADAL" clId="{89E094FF-E125-4570-A24B-C33DD2F4ACBC}" dt="2024-10-07T07:56:42.406" v="495" actId="478"/>
          <ac:spMkLst>
            <pc:docMk/>
            <pc:sldMk cId="1148597225" sldId="261"/>
            <ac:spMk id="8" creationId="{F8A00556-BB8D-BD78-8095-A538CDC7478A}"/>
          </ac:spMkLst>
        </pc:spChg>
        <pc:spChg chg="del">
          <ac:chgData name="Bernard Alexandra" userId="bdd18cbc-718a-4c2c-877d-a9fd72da3bae" providerId="ADAL" clId="{89E094FF-E125-4570-A24B-C33DD2F4ACBC}" dt="2024-10-07T07:56:45.508" v="496" actId="478"/>
          <ac:spMkLst>
            <pc:docMk/>
            <pc:sldMk cId="1148597225" sldId="261"/>
            <ac:spMk id="9" creationId="{2E0E73A3-E711-26F4-B287-DCB27F5FD861}"/>
          </ac:spMkLst>
        </pc:spChg>
        <pc:spChg chg="mod">
          <ac:chgData name="Bernard Alexandra" userId="bdd18cbc-718a-4c2c-877d-a9fd72da3bae" providerId="ADAL" clId="{89E094FF-E125-4570-A24B-C33DD2F4ACBC}" dt="2024-10-07T07:57:04.970" v="501" actId="1076"/>
          <ac:spMkLst>
            <pc:docMk/>
            <pc:sldMk cId="1148597225" sldId="261"/>
            <ac:spMk id="10" creationId="{658E33A6-D36E-397F-2616-7E99984B49F9}"/>
          </ac:spMkLst>
        </pc:spChg>
        <pc:spChg chg="mod">
          <ac:chgData name="Bernard Alexandra" userId="bdd18cbc-718a-4c2c-877d-a9fd72da3bae" providerId="ADAL" clId="{89E094FF-E125-4570-A24B-C33DD2F4ACBC}" dt="2024-10-07T07:57:11.363" v="502" actId="1076"/>
          <ac:spMkLst>
            <pc:docMk/>
            <pc:sldMk cId="1148597225" sldId="261"/>
            <ac:spMk id="11" creationId="{033F987C-D0F1-CAFE-47D0-EE00441FA0DC}"/>
          </ac:spMkLst>
        </pc:spChg>
      </pc:sldChg>
      <pc:sldChg chg="delSp modSp mod">
        <pc:chgData name="Bernard Alexandra" userId="bdd18cbc-718a-4c2c-877d-a9fd72da3bae" providerId="ADAL" clId="{89E094FF-E125-4570-A24B-C33DD2F4ACBC}" dt="2024-10-07T08:18:18.382" v="564" actId="14100"/>
        <pc:sldMkLst>
          <pc:docMk/>
          <pc:sldMk cId="1817857767" sldId="262"/>
        </pc:sldMkLst>
        <pc:spChg chg="mod">
          <ac:chgData name="Bernard Alexandra" userId="bdd18cbc-718a-4c2c-877d-a9fd72da3bae" providerId="ADAL" clId="{89E094FF-E125-4570-A24B-C33DD2F4ACBC}" dt="2024-10-07T08:10:45.650" v="518" actId="14100"/>
          <ac:spMkLst>
            <pc:docMk/>
            <pc:sldMk cId="1817857767" sldId="262"/>
            <ac:spMk id="5" creationId="{135853BC-6156-FE10-350E-3979C8094043}"/>
          </ac:spMkLst>
        </pc:spChg>
        <pc:spChg chg="mod">
          <ac:chgData name="Bernard Alexandra" userId="bdd18cbc-718a-4c2c-877d-a9fd72da3bae" providerId="ADAL" clId="{89E094FF-E125-4570-A24B-C33DD2F4ACBC}" dt="2024-10-07T08:18:15.034" v="563" actId="14100"/>
          <ac:spMkLst>
            <pc:docMk/>
            <pc:sldMk cId="1817857767" sldId="262"/>
            <ac:spMk id="6" creationId="{7FDA8531-FD9B-8E26-113C-C60CF1908EB5}"/>
          </ac:spMkLst>
        </pc:spChg>
        <pc:spChg chg="mod">
          <ac:chgData name="Bernard Alexandra" userId="bdd18cbc-718a-4c2c-877d-a9fd72da3bae" providerId="ADAL" clId="{89E094FF-E125-4570-A24B-C33DD2F4ACBC}" dt="2024-10-07T08:18:18.382" v="564" actId="14100"/>
          <ac:spMkLst>
            <pc:docMk/>
            <pc:sldMk cId="1817857767" sldId="262"/>
            <ac:spMk id="7" creationId="{E8737E25-E53B-CD6C-154C-90FCE6A295A0}"/>
          </ac:spMkLst>
        </pc:spChg>
        <pc:spChg chg="del">
          <ac:chgData name="Bernard Alexandra" userId="bdd18cbc-718a-4c2c-877d-a9fd72da3bae" providerId="ADAL" clId="{89E094FF-E125-4570-A24B-C33DD2F4ACBC}" dt="2024-10-07T07:59:32.911" v="511" actId="478"/>
          <ac:spMkLst>
            <pc:docMk/>
            <pc:sldMk cId="1817857767" sldId="262"/>
            <ac:spMk id="8" creationId="{F8A00556-BB8D-BD78-8095-A538CDC7478A}"/>
          </ac:spMkLst>
        </pc:spChg>
        <pc:spChg chg="del">
          <ac:chgData name="Bernard Alexandra" userId="bdd18cbc-718a-4c2c-877d-a9fd72da3bae" providerId="ADAL" clId="{89E094FF-E125-4570-A24B-C33DD2F4ACBC}" dt="2024-10-07T07:59:39.773" v="512" actId="478"/>
          <ac:spMkLst>
            <pc:docMk/>
            <pc:sldMk cId="1817857767" sldId="262"/>
            <ac:spMk id="9" creationId="{2E0E73A3-E711-26F4-B287-DCB27F5FD861}"/>
          </ac:spMkLst>
        </pc:spChg>
        <pc:spChg chg="mod">
          <ac:chgData name="Bernard Alexandra" userId="bdd18cbc-718a-4c2c-877d-a9fd72da3bae" providerId="ADAL" clId="{89E094FF-E125-4570-A24B-C33DD2F4ACBC}" dt="2024-10-07T07:59:55.931" v="515" actId="1076"/>
          <ac:spMkLst>
            <pc:docMk/>
            <pc:sldMk cId="1817857767" sldId="262"/>
            <ac:spMk id="10" creationId="{658E33A6-D36E-397F-2616-7E99984B49F9}"/>
          </ac:spMkLst>
        </pc:spChg>
        <pc:spChg chg="mod">
          <ac:chgData name="Bernard Alexandra" userId="bdd18cbc-718a-4c2c-877d-a9fd72da3bae" providerId="ADAL" clId="{89E094FF-E125-4570-A24B-C33DD2F4ACBC}" dt="2024-10-07T08:00:10.426" v="516" actId="1076"/>
          <ac:spMkLst>
            <pc:docMk/>
            <pc:sldMk cId="1817857767" sldId="262"/>
            <ac:spMk id="11" creationId="{033F987C-D0F1-CAFE-47D0-EE00441FA0DC}"/>
          </ac:spMkLst>
        </pc:spChg>
        <pc:grpChg chg="mod">
          <ac:chgData name="Bernard Alexandra" userId="bdd18cbc-718a-4c2c-877d-a9fd72da3bae" providerId="ADAL" clId="{89E094FF-E125-4570-A24B-C33DD2F4ACBC}" dt="2024-10-07T08:11:12.705" v="519" actId="1076"/>
          <ac:grpSpMkLst>
            <pc:docMk/>
            <pc:sldMk cId="1817857767" sldId="262"/>
            <ac:grpSpMk id="23" creationId="{E55F7789-00F9-DB6D-357F-9EBF6EE58FC3}"/>
          </ac:grpSpMkLst>
        </pc:grpChg>
      </pc:sldChg>
      <pc:sldChg chg="addSp delSp modSp mod modAnim">
        <pc:chgData name="Bernard Alexandra" userId="bdd18cbc-718a-4c2c-877d-a9fd72da3bae" providerId="ADAL" clId="{89E094FF-E125-4570-A24B-C33DD2F4ACBC}" dt="2024-10-07T08:20:35.914" v="584" actId="1076"/>
        <pc:sldMkLst>
          <pc:docMk/>
          <pc:sldMk cId="115446059" sldId="264"/>
        </pc:sldMkLst>
        <pc:spChg chg="mod">
          <ac:chgData name="Bernard Alexandra" userId="bdd18cbc-718a-4c2c-877d-a9fd72da3bae" providerId="ADAL" clId="{89E094FF-E125-4570-A24B-C33DD2F4ACBC}" dt="2024-10-07T07:36:57.423" v="350" actId="20577"/>
          <ac:spMkLst>
            <pc:docMk/>
            <pc:sldMk cId="115446059" sldId="264"/>
            <ac:spMk id="2" creationId="{AB753EED-6A97-90F6-C72A-6EA674BDAF2F}"/>
          </ac:spMkLst>
        </pc:spChg>
        <pc:spChg chg="mod">
          <ac:chgData name="Bernard Alexandra" userId="bdd18cbc-718a-4c2c-877d-a9fd72da3bae" providerId="ADAL" clId="{89E094FF-E125-4570-A24B-C33DD2F4ACBC}" dt="2024-10-07T08:17:16.399" v="555" actId="14100"/>
          <ac:spMkLst>
            <pc:docMk/>
            <pc:sldMk cId="115446059" sldId="264"/>
            <ac:spMk id="5" creationId="{F53138BE-C8F8-BDD1-48DC-CB5C4F162FC4}"/>
          </ac:spMkLst>
        </pc:spChg>
        <pc:spChg chg="mod">
          <ac:chgData name="Bernard Alexandra" userId="bdd18cbc-718a-4c2c-877d-a9fd72da3bae" providerId="ADAL" clId="{89E094FF-E125-4570-A24B-C33DD2F4ACBC}" dt="2024-10-07T08:17:43.626" v="559" actId="14100"/>
          <ac:spMkLst>
            <pc:docMk/>
            <pc:sldMk cId="115446059" sldId="264"/>
            <ac:spMk id="6" creationId="{708826BF-CBA6-2788-6D1B-6A91174FEF06}"/>
          </ac:spMkLst>
        </pc:spChg>
        <pc:spChg chg="mod">
          <ac:chgData name="Bernard Alexandra" userId="bdd18cbc-718a-4c2c-877d-a9fd72da3bae" providerId="ADAL" clId="{89E094FF-E125-4570-A24B-C33DD2F4ACBC}" dt="2024-10-07T08:12:41.670" v="529" actId="1035"/>
          <ac:spMkLst>
            <pc:docMk/>
            <pc:sldMk cId="115446059" sldId="264"/>
            <ac:spMk id="7" creationId="{B2755637-3B84-1905-C60D-98F30B288B63}"/>
          </ac:spMkLst>
        </pc:spChg>
        <pc:spChg chg="del">
          <ac:chgData name="Bernard Alexandra" userId="bdd18cbc-718a-4c2c-877d-a9fd72da3bae" providerId="ADAL" clId="{89E094FF-E125-4570-A24B-C33DD2F4ACBC}" dt="2024-10-07T08:12:10.743" v="524" actId="478"/>
          <ac:spMkLst>
            <pc:docMk/>
            <pc:sldMk cId="115446059" sldId="264"/>
            <ac:spMk id="8" creationId="{F9329D58-B09B-EC17-EAF2-EFF206BF3FFF}"/>
          </ac:spMkLst>
        </pc:spChg>
        <pc:spChg chg="del">
          <ac:chgData name="Bernard Alexandra" userId="bdd18cbc-718a-4c2c-877d-a9fd72da3bae" providerId="ADAL" clId="{89E094FF-E125-4570-A24B-C33DD2F4ACBC}" dt="2024-10-07T08:12:08.061" v="523" actId="478"/>
          <ac:spMkLst>
            <pc:docMk/>
            <pc:sldMk cId="115446059" sldId="264"/>
            <ac:spMk id="9" creationId="{FAA2BAD0-0C75-6373-4D80-9BA828E68B36}"/>
          </ac:spMkLst>
        </pc:spChg>
        <pc:spChg chg="mod">
          <ac:chgData name="Bernard Alexandra" userId="bdd18cbc-718a-4c2c-877d-a9fd72da3bae" providerId="ADAL" clId="{89E094FF-E125-4570-A24B-C33DD2F4ACBC}" dt="2024-10-07T08:12:20.858" v="526" actId="1076"/>
          <ac:spMkLst>
            <pc:docMk/>
            <pc:sldMk cId="115446059" sldId="264"/>
            <ac:spMk id="10" creationId="{7AA1EF88-B73F-48A4-5C95-94DC26DFB08D}"/>
          </ac:spMkLst>
        </pc:spChg>
        <pc:spChg chg="mod">
          <ac:chgData name="Bernard Alexandra" userId="bdd18cbc-718a-4c2c-877d-a9fd72da3bae" providerId="ADAL" clId="{89E094FF-E125-4570-A24B-C33DD2F4ACBC}" dt="2024-10-07T07:43:29.359" v="407" actId="20577"/>
          <ac:spMkLst>
            <pc:docMk/>
            <pc:sldMk cId="115446059" sldId="264"/>
            <ac:spMk id="16" creationId="{F1D115CD-F431-442C-8B8B-2F391EECD3F5}"/>
          </ac:spMkLst>
        </pc:spChg>
        <pc:spChg chg="mod">
          <ac:chgData name="Bernard Alexandra" userId="bdd18cbc-718a-4c2c-877d-a9fd72da3bae" providerId="ADAL" clId="{89E094FF-E125-4570-A24B-C33DD2F4ACBC}" dt="2024-10-07T08:20:17.893" v="580" actId="20577"/>
          <ac:spMkLst>
            <pc:docMk/>
            <pc:sldMk cId="115446059" sldId="264"/>
            <ac:spMk id="17" creationId="{25C063B6-405B-DD4A-690A-71E99A917A4B}"/>
          </ac:spMkLst>
        </pc:spChg>
        <pc:grpChg chg="mod">
          <ac:chgData name="Bernard Alexandra" userId="bdd18cbc-718a-4c2c-877d-a9fd72da3bae" providerId="ADAL" clId="{89E094FF-E125-4570-A24B-C33DD2F4ACBC}" dt="2024-10-07T08:19:38.594" v="573" actId="1076"/>
          <ac:grpSpMkLst>
            <pc:docMk/>
            <pc:sldMk cId="115446059" sldId="264"/>
            <ac:grpSpMk id="3" creationId="{2FBAD6EF-D08B-E9F5-5250-ADCBD30CB161}"/>
          </ac:grpSpMkLst>
        </pc:grpChg>
        <pc:picChg chg="add mod">
          <ac:chgData name="Bernard Alexandra" userId="bdd18cbc-718a-4c2c-877d-a9fd72da3bae" providerId="ADAL" clId="{89E094FF-E125-4570-A24B-C33DD2F4ACBC}" dt="2024-10-07T08:20:32.826" v="583" actId="1076"/>
          <ac:picMkLst>
            <pc:docMk/>
            <pc:sldMk cId="115446059" sldId="264"/>
            <ac:picMk id="14" creationId="{4CAF8F87-0917-98EE-A8E7-81FED16F81D9}"/>
          </ac:picMkLst>
        </pc:picChg>
        <pc:picChg chg="mod">
          <ac:chgData name="Bernard Alexandra" userId="bdd18cbc-718a-4c2c-877d-a9fd72da3bae" providerId="ADAL" clId="{89E094FF-E125-4570-A24B-C33DD2F4ACBC}" dt="2024-10-07T08:20:35.914" v="584" actId="1076"/>
          <ac:picMkLst>
            <pc:docMk/>
            <pc:sldMk cId="115446059" sldId="264"/>
            <ac:picMk id="15" creationId="{B84219DD-44C7-476A-C187-4E12F679C0D5}"/>
          </ac:picMkLst>
        </pc:picChg>
        <pc:picChg chg="mod">
          <ac:chgData name="Bernard Alexandra" userId="bdd18cbc-718a-4c2c-877d-a9fd72da3bae" providerId="ADAL" clId="{89E094FF-E125-4570-A24B-C33DD2F4ACBC}" dt="2024-10-07T08:20:23.963" v="581" actId="1076"/>
          <ac:picMkLst>
            <pc:docMk/>
            <pc:sldMk cId="115446059" sldId="264"/>
            <ac:picMk id="18" creationId="{F094D248-77B0-D646-4BF7-665DAAB30DBF}"/>
          </ac:picMkLst>
        </pc:picChg>
      </pc:sldChg>
      <pc:sldChg chg="addSp delSp modSp mod delAnim modAnim">
        <pc:chgData name="Bernard Alexandra" userId="bdd18cbc-718a-4c2c-877d-a9fd72da3bae" providerId="ADAL" clId="{89E094FF-E125-4570-A24B-C33DD2F4ACBC}" dt="2024-10-08T07:05:49.534" v="2312"/>
        <pc:sldMkLst>
          <pc:docMk/>
          <pc:sldMk cId="625389825" sldId="266"/>
        </pc:sldMkLst>
        <pc:spChg chg="add mod">
          <ac:chgData name="Bernard Alexandra" userId="bdd18cbc-718a-4c2c-877d-a9fd72da3bae" providerId="ADAL" clId="{89E094FF-E125-4570-A24B-C33DD2F4ACBC}" dt="2024-10-07T08:53:44.497" v="767" actId="14100"/>
          <ac:spMkLst>
            <pc:docMk/>
            <pc:sldMk cId="625389825" sldId="266"/>
            <ac:spMk id="2" creationId="{22A0C93D-9901-1229-D941-4F2DA0C9C425}"/>
          </ac:spMkLst>
        </pc:spChg>
        <pc:spChg chg="add mod">
          <ac:chgData name="Bernard Alexandra" userId="bdd18cbc-718a-4c2c-877d-a9fd72da3bae" providerId="ADAL" clId="{89E094FF-E125-4570-A24B-C33DD2F4ACBC}" dt="2024-10-08T07:05:10.097" v="2311" actId="1036"/>
          <ac:spMkLst>
            <pc:docMk/>
            <pc:sldMk cId="625389825" sldId="266"/>
            <ac:spMk id="3" creationId="{F6C108AD-DB6E-8DEA-50AB-3CDD95FD0AD9}"/>
          </ac:spMkLst>
        </pc:spChg>
        <pc:spChg chg="add mod">
          <ac:chgData name="Bernard Alexandra" userId="bdd18cbc-718a-4c2c-877d-a9fd72da3bae" providerId="ADAL" clId="{89E094FF-E125-4570-A24B-C33DD2F4ACBC}" dt="2024-10-08T07:01:56.473" v="2264" actId="255"/>
          <ac:spMkLst>
            <pc:docMk/>
            <pc:sldMk cId="625389825" sldId="266"/>
            <ac:spMk id="4" creationId="{6DEA6BD8-9F90-2E16-8BFE-308225CEE573}"/>
          </ac:spMkLst>
        </pc:spChg>
        <pc:spChg chg="del mod ord">
          <ac:chgData name="Bernard Alexandra" userId="bdd18cbc-718a-4c2c-877d-a9fd72da3bae" providerId="ADAL" clId="{89E094FF-E125-4570-A24B-C33DD2F4ACBC}" dt="2024-10-07T09:13:07.950" v="925" actId="478"/>
          <ac:spMkLst>
            <pc:docMk/>
            <pc:sldMk cId="625389825" sldId="266"/>
            <ac:spMk id="7" creationId="{EF55B677-262A-5F6C-2480-37C7467FC8C3}"/>
          </ac:spMkLst>
        </pc:spChg>
        <pc:picChg chg="mod">
          <ac:chgData name="Bernard Alexandra" userId="bdd18cbc-718a-4c2c-877d-a9fd72da3bae" providerId="ADAL" clId="{89E094FF-E125-4570-A24B-C33DD2F4ACBC}" dt="2024-10-08T07:03:00.289" v="2268" actId="1076"/>
          <ac:picMkLst>
            <pc:docMk/>
            <pc:sldMk cId="625389825" sldId="266"/>
            <ac:picMk id="8" creationId="{581D528B-1E6C-67B1-7598-1AD0530DBC6C}"/>
          </ac:picMkLst>
        </pc:picChg>
      </pc:sldChg>
      <pc:sldChg chg="addSp delSp modSp add mod delAnim modAnim">
        <pc:chgData name="Bernard Alexandra" userId="bdd18cbc-718a-4c2c-877d-a9fd72da3bae" providerId="ADAL" clId="{89E094FF-E125-4570-A24B-C33DD2F4ACBC}" dt="2024-10-08T07:06:30.771" v="2313" actId="207"/>
        <pc:sldMkLst>
          <pc:docMk/>
          <pc:sldMk cId="1520408306" sldId="267"/>
        </pc:sldMkLst>
        <pc:spChg chg="add del">
          <ac:chgData name="Bernard Alexandra" userId="bdd18cbc-718a-4c2c-877d-a9fd72da3bae" providerId="ADAL" clId="{89E094FF-E125-4570-A24B-C33DD2F4ACBC}" dt="2024-10-07T04:36:29.319" v="15" actId="11529"/>
          <ac:spMkLst>
            <pc:docMk/>
            <pc:sldMk cId="1520408306" sldId="267"/>
            <ac:spMk id="3" creationId="{8F819DF3-CC08-6B7D-43B9-06C73D9A6264}"/>
          </ac:spMkLst>
        </pc:spChg>
        <pc:spChg chg="mod">
          <ac:chgData name="Bernard Alexandra" userId="bdd18cbc-718a-4c2c-877d-a9fd72da3bae" providerId="ADAL" clId="{89E094FF-E125-4570-A24B-C33DD2F4ACBC}" dt="2024-10-07T09:35:45.983" v="988" actId="1076"/>
          <ac:spMkLst>
            <pc:docMk/>
            <pc:sldMk cId="1520408306" sldId="267"/>
            <ac:spMk id="5" creationId="{97C78223-F6A6-1E86-9226-D4C948FE2EDF}"/>
          </ac:spMkLst>
        </pc:spChg>
        <pc:spChg chg="del">
          <ac:chgData name="Bernard Alexandra" userId="bdd18cbc-718a-4c2c-877d-a9fd72da3bae" providerId="ADAL" clId="{89E094FF-E125-4570-A24B-C33DD2F4ACBC}" dt="2024-10-07T04:15:26.920" v="9" actId="478"/>
          <ac:spMkLst>
            <pc:docMk/>
            <pc:sldMk cId="1520408306" sldId="267"/>
            <ac:spMk id="7" creationId="{EF55B677-262A-5F6C-2480-37C7467FC8C3}"/>
          </ac:spMkLst>
        </pc:spChg>
        <pc:spChg chg="add mod">
          <ac:chgData name="Bernard Alexandra" userId="bdd18cbc-718a-4c2c-877d-a9fd72da3bae" providerId="ADAL" clId="{89E094FF-E125-4570-A24B-C33DD2F4ACBC}" dt="2024-10-07T09:33:47.351" v="980" actId="1076"/>
          <ac:spMkLst>
            <pc:docMk/>
            <pc:sldMk cId="1520408306" sldId="267"/>
            <ac:spMk id="9" creationId="{45F9B38F-B599-4DEB-57CB-258631EA63DE}"/>
          </ac:spMkLst>
        </pc:spChg>
        <pc:spChg chg="add del mod ord">
          <ac:chgData name="Bernard Alexandra" userId="bdd18cbc-718a-4c2c-877d-a9fd72da3bae" providerId="ADAL" clId="{89E094FF-E125-4570-A24B-C33DD2F4ACBC}" dt="2024-10-08T02:47:20.252" v="1120" actId="478"/>
          <ac:spMkLst>
            <pc:docMk/>
            <pc:sldMk cId="1520408306" sldId="267"/>
            <ac:spMk id="10" creationId="{AF03F9B6-736B-07E0-05FE-F20754310967}"/>
          </ac:spMkLst>
        </pc:spChg>
        <pc:spChg chg="add mod">
          <ac:chgData name="Bernard Alexandra" userId="bdd18cbc-718a-4c2c-877d-a9fd72da3bae" providerId="ADAL" clId="{89E094FF-E125-4570-A24B-C33DD2F4ACBC}" dt="2024-10-08T02:52:50.483" v="1182" actId="1036"/>
          <ac:spMkLst>
            <pc:docMk/>
            <pc:sldMk cId="1520408306" sldId="267"/>
            <ac:spMk id="12" creationId="{252B59F1-0225-8F3F-FA19-E074227050D6}"/>
          </ac:spMkLst>
        </pc:spChg>
        <pc:spChg chg="add mod">
          <ac:chgData name="Bernard Alexandra" userId="bdd18cbc-718a-4c2c-877d-a9fd72da3bae" providerId="ADAL" clId="{89E094FF-E125-4570-A24B-C33DD2F4ACBC}" dt="2024-10-08T07:06:30.771" v="2313" actId="207"/>
          <ac:spMkLst>
            <pc:docMk/>
            <pc:sldMk cId="1520408306" sldId="267"/>
            <ac:spMk id="13" creationId="{B21A6A6C-F916-774C-D273-A4A58333F3EE}"/>
          </ac:spMkLst>
        </pc:spChg>
        <pc:picChg chg="add mod">
          <ac:chgData name="Bernard Alexandra" userId="bdd18cbc-718a-4c2c-877d-a9fd72da3bae" providerId="ADAL" clId="{89E094FF-E125-4570-A24B-C33DD2F4ACBC}" dt="2024-10-07T08:55:14.655" v="820" actId="1037"/>
          <ac:picMkLst>
            <pc:docMk/>
            <pc:sldMk cId="1520408306" sldId="267"/>
            <ac:picMk id="2" creationId="{4225F6A7-A792-81EA-AB9B-9132A8B20FEA}"/>
          </ac:picMkLst>
        </pc:picChg>
        <pc:picChg chg="mod">
          <ac:chgData name="Bernard Alexandra" userId="bdd18cbc-718a-4c2c-877d-a9fd72da3bae" providerId="ADAL" clId="{89E094FF-E125-4570-A24B-C33DD2F4ACBC}" dt="2024-10-07T09:33:44.999" v="979" actId="1076"/>
          <ac:picMkLst>
            <pc:docMk/>
            <pc:sldMk cId="1520408306" sldId="267"/>
            <ac:picMk id="6" creationId="{677049BF-7546-15E3-942B-518A98D24A9B}"/>
          </ac:picMkLst>
        </pc:picChg>
        <pc:picChg chg="del">
          <ac:chgData name="Bernard Alexandra" userId="bdd18cbc-718a-4c2c-877d-a9fd72da3bae" providerId="ADAL" clId="{89E094FF-E125-4570-A24B-C33DD2F4ACBC}" dt="2024-10-07T04:15:21.534" v="8" actId="478"/>
          <ac:picMkLst>
            <pc:docMk/>
            <pc:sldMk cId="1520408306" sldId="267"/>
            <ac:picMk id="8" creationId="{581D528B-1E6C-67B1-7598-1AD0530DBC6C}"/>
          </ac:picMkLst>
        </pc:picChg>
        <pc:inkChg chg="add del">
          <ac:chgData name="Bernard Alexandra" userId="bdd18cbc-718a-4c2c-877d-a9fd72da3bae" providerId="ADAL" clId="{89E094FF-E125-4570-A24B-C33DD2F4ACBC}" dt="2024-10-07T04:37:09.990" v="17" actId="9405"/>
          <ac:inkMkLst>
            <pc:docMk/>
            <pc:sldMk cId="1520408306" sldId="267"/>
            <ac:inkMk id="4" creationId="{C22FC201-9B32-94F3-E7A3-8FD096E4D3B9}"/>
          </ac:inkMkLst>
        </pc:inkChg>
      </pc:sldChg>
      <pc:sldChg chg="addSp delSp modSp add mod addAnim delAnim modAnim">
        <pc:chgData name="Bernard Alexandra" userId="bdd18cbc-718a-4c2c-877d-a9fd72da3bae" providerId="ADAL" clId="{89E094FF-E125-4570-A24B-C33DD2F4ACBC}" dt="2024-10-08T06:52:47.279" v="2216"/>
        <pc:sldMkLst>
          <pc:docMk/>
          <pc:sldMk cId="2099236450" sldId="268"/>
        </pc:sldMkLst>
        <pc:spChg chg="mod">
          <ac:chgData name="Bernard Alexandra" userId="bdd18cbc-718a-4c2c-877d-a9fd72da3bae" providerId="ADAL" clId="{89E094FF-E125-4570-A24B-C33DD2F4ACBC}" dt="2024-10-08T05:13:40.276" v="1793" actId="962"/>
          <ac:spMkLst>
            <pc:docMk/>
            <pc:sldMk cId="2099236450" sldId="268"/>
            <ac:spMk id="5" creationId="{97C78223-F6A6-1E86-9226-D4C948FE2EDF}"/>
          </ac:spMkLst>
        </pc:spChg>
        <pc:spChg chg="del">
          <ac:chgData name="Bernard Alexandra" userId="bdd18cbc-718a-4c2c-877d-a9fd72da3bae" providerId="ADAL" clId="{89E094FF-E125-4570-A24B-C33DD2F4ACBC}" dt="2024-10-07T04:58:53.771" v="83" actId="478"/>
          <ac:spMkLst>
            <pc:docMk/>
            <pc:sldMk cId="2099236450" sldId="268"/>
            <ac:spMk id="9" creationId="{45F9B38F-B599-4DEB-57CB-258631EA63DE}"/>
          </ac:spMkLst>
        </pc:spChg>
        <pc:spChg chg="mod">
          <ac:chgData name="Bernard Alexandra" userId="bdd18cbc-718a-4c2c-877d-a9fd72da3bae" providerId="ADAL" clId="{89E094FF-E125-4570-A24B-C33DD2F4ACBC}" dt="2024-10-08T05:13:16.388" v="1792" actId="962"/>
          <ac:spMkLst>
            <pc:docMk/>
            <pc:sldMk cId="2099236450" sldId="268"/>
            <ac:spMk id="16" creationId="{E2ED685E-E348-34B7-F7F9-AD82BEC313AC}"/>
          </ac:spMkLst>
        </pc:spChg>
        <pc:spChg chg="mod">
          <ac:chgData name="Bernard Alexandra" userId="bdd18cbc-718a-4c2c-877d-a9fd72da3bae" providerId="ADAL" clId="{89E094FF-E125-4570-A24B-C33DD2F4ACBC}" dt="2024-10-08T05:13:06.254" v="1791" actId="962"/>
          <ac:spMkLst>
            <pc:docMk/>
            <pc:sldMk cId="2099236450" sldId="268"/>
            <ac:spMk id="17" creationId="{A4E656C5-BFA6-C25B-25D3-3E1E4C242C29}"/>
          </ac:spMkLst>
        </pc:spChg>
        <pc:spChg chg="mod">
          <ac:chgData name="Bernard Alexandra" userId="bdd18cbc-718a-4c2c-877d-a9fd72da3bae" providerId="ADAL" clId="{89E094FF-E125-4570-A24B-C33DD2F4ACBC}" dt="2024-10-08T05:12:56.164" v="1790" actId="962"/>
          <ac:spMkLst>
            <pc:docMk/>
            <pc:sldMk cId="2099236450" sldId="268"/>
            <ac:spMk id="18" creationId="{4FCA259A-298D-30C4-3CF0-A850B075BB07}"/>
          </ac:spMkLst>
        </pc:spChg>
        <pc:spChg chg="add mod">
          <ac:chgData name="Bernard Alexandra" userId="bdd18cbc-718a-4c2c-877d-a9fd72da3bae" providerId="ADAL" clId="{89E094FF-E125-4570-A24B-C33DD2F4ACBC}" dt="2024-10-08T05:09:29.153" v="1776" actId="962"/>
          <ac:spMkLst>
            <pc:docMk/>
            <pc:sldMk cId="2099236450" sldId="268"/>
            <ac:spMk id="32" creationId="{B36153ED-C149-280C-8A84-E1EC11C22576}"/>
          </ac:spMkLst>
        </pc:spChg>
        <pc:spChg chg="add del mod">
          <ac:chgData name="Bernard Alexandra" userId="bdd18cbc-718a-4c2c-877d-a9fd72da3bae" providerId="ADAL" clId="{89E094FF-E125-4570-A24B-C33DD2F4ACBC}" dt="2024-10-08T03:17:08.340" v="1269" actId="478"/>
          <ac:spMkLst>
            <pc:docMk/>
            <pc:sldMk cId="2099236450" sldId="268"/>
            <ac:spMk id="36" creationId="{19B1CFC3-26F9-2D18-A530-BE640C19C06F}"/>
          </ac:spMkLst>
        </pc:spChg>
        <pc:spChg chg="add del mod">
          <ac:chgData name="Bernard Alexandra" userId="bdd18cbc-718a-4c2c-877d-a9fd72da3bae" providerId="ADAL" clId="{89E094FF-E125-4570-A24B-C33DD2F4ACBC}" dt="2024-10-08T03:17:05.163" v="1268" actId="478"/>
          <ac:spMkLst>
            <pc:docMk/>
            <pc:sldMk cId="2099236450" sldId="268"/>
            <ac:spMk id="37" creationId="{66EC9C32-8B60-5714-8DB4-65224421E3B2}"/>
          </ac:spMkLst>
        </pc:spChg>
        <pc:spChg chg="add mod">
          <ac:chgData name="Bernard Alexandra" userId="bdd18cbc-718a-4c2c-877d-a9fd72da3bae" providerId="ADAL" clId="{89E094FF-E125-4570-A24B-C33DD2F4ACBC}" dt="2024-10-08T05:09:18.599" v="1775" actId="962"/>
          <ac:spMkLst>
            <pc:docMk/>
            <pc:sldMk cId="2099236450" sldId="268"/>
            <ac:spMk id="38" creationId="{007B3D59-FD67-92B7-3C75-6F1C9C515DF5}"/>
          </ac:spMkLst>
        </pc:spChg>
        <pc:spChg chg="add mod">
          <ac:chgData name="Bernard Alexandra" userId="bdd18cbc-718a-4c2c-877d-a9fd72da3bae" providerId="ADAL" clId="{89E094FF-E125-4570-A24B-C33DD2F4ACBC}" dt="2024-10-08T05:08:41.813" v="1773" actId="962"/>
          <ac:spMkLst>
            <pc:docMk/>
            <pc:sldMk cId="2099236450" sldId="268"/>
            <ac:spMk id="41" creationId="{00C33095-EEF8-A7C1-6765-224DED145001}"/>
          </ac:spMkLst>
        </pc:spChg>
        <pc:spChg chg="add del mod">
          <ac:chgData name="Bernard Alexandra" userId="bdd18cbc-718a-4c2c-877d-a9fd72da3bae" providerId="ADAL" clId="{89E094FF-E125-4570-A24B-C33DD2F4ACBC}" dt="2024-10-07T07:27:37.373" v="313" actId="478"/>
          <ac:spMkLst>
            <pc:docMk/>
            <pc:sldMk cId="2099236450" sldId="268"/>
            <ac:spMk id="45" creationId="{79845117-EA67-58F3-0A68-7B8E24D04BC9}"/>
          </ac:spMkLst>
        </pc:spChg>
        <pc:spChg chg="add mod">
          <ac:chgData name="Bernard Alexandra" userId="bdd18cbc-718a-4c2c-877d-a9fd72da3bae" providerId="ADAL" clId="{89E094FF-E125-4570-A24B-C33DD2F4ACBC}" dt="2024-10-08T05:08:18.011" v="1772" actId="962"/>
          <ac:spMkLst>
            <pc:docMk/>
            <pc:sldMk cId="2099236450" sldId="268"/>
            <ac:spMk id="47" creationId="{D3D5B3D9-0E0B-DA8E-9EAB-D8CE20856959}"/>
          </ac:spMkLst>
        </pc:spChg>
        <pc:spChg chg="add del mod ord">
          <ac:chgData name="Bernard Alexandra" userId="bdd18cbc-718a-4c2c-877d-a9fd72da3bae" providerId="ADAL" clId="{89E094FF-E125-4570-A24B-C33DD2F4ACBC}" dt="2024-10-08T05:43:29.180" v="1890" actId="478"/>
          <ac:spMkLst>
            <pc:docMk/>
            <pc:sldMk cId="2099236450" sldId="268"/>
            <ac:spMk id="49" creationId="{D1E1B85D-9871-9E9A-F2B4-F39BCB4C1DB2}"/>
          </ac:spMkLst>
        </pc:spChg>
        <pc:spChg chg="add del mod">
          <ac:chgData name="Bernard Alexandra" userId="bdd18cbc-718a-4c2c-877d-a9fd72da3bae" providerId="ADAL" clId="{89E094FF-E125-4570-A24B-C33DD2F4ACBC}" dt="2024-10-07T09:46:55.255" v="1105"/>
          <ac:spMkLst>
            <pc:docMk/>
            <pc:sldMk cId="2099236450" sldId="268"/>
            <ac:spMk id="50" creationId="{DBE0E62C-C082-93C9-6D8F-51174B1ED432}"/>
          </ac:spMkLst>
        </pc:spChg>
        <pc:spChg chg="add del mod">
          <ac:chgData name="Bernard Alexandra" userId="bdd18cbc-718a-4c2c-877d-a9fd72da3bae" providerId="ADAL" clId="{89E094FF-E125-4570-A24B-C33DD2F4ACBC}" dt="2024-10-08T02:53:40.814" v="1184" actId="478"/>
          <ac:spMkLst>
            <pc:docMk/>
            <pc:sldMk cId="2099236450" sldId="268"/>
            <ac:spMk id="51" creationId="{1A0C766F-8D8D-7D59-DDCA-6F4299BAC375}"/>
          </ac:spMkLst>
        </pc:spChg>
        <pc:spChg chg="add mod">
          <ac:chgData name="Bernard Alexandra" userId="bdd18cbc-718a-4c2c-877d-a9fd72da3bae" providerId="ADAL" clId="{89E094FF-E125-4570-A24B-C33DD2F4ACBC}" dt="2024-10-08T05:54:25.821" v="1978" actId="1076"/>
          <ac:spMkLst>
            <pc:docMk/>
            <pc:sldMk cId="2099236450" sldId="268"/>
            <ac:spMk id="63" creationId="{31412ADB-862A-9319-DA8D-19824F3E1BB4}"/>
          </ac:spMkLst>
        </pc:spChg>
        <pc:spChg chg="add del mod">
          <ac:chgData name="Bernard Alexandra" userId="bdd18cbc-718a-4c2c-877d-a9fd72da3bae" providerId="ADAL" clId="{89E094FF-E125-4570-A24B-C33DD2F4ACBC}" dt="2024-10-08T04:28:37.520" v="1637" actId="478"/>
          <ac:spMkLst>
            <pc:docMk/>
            <pc:sldMk cId="2099236450" sldId="268"/>
            <ac:spMk id="64" creationId="{7D255DAB-2085-4BDF-B1C9-8A23C907E3FA}"/>
          </ac:spMkLst>
        </pc:spChg>
        <pc:spChg chg="add mod">
          <ac:chgData name="Bernard Alexandra" userId="bdd18cbc-718a-4c2c-877d-a9fd72da3bae" providerId="ADAL" clId="{89E094FF-E125-4570-A24B-C33DD2F4ACBC}" dt="2024-10-08T06:52:10.966" v="2215" actId="122"/>
          <ac:spMkLst>
            <pc:docMk/>
            <pc:sldMk cId="2099236450" sldId="268"/>
            <ac:spMk id="65" creationId="{2B04E414-CD33-B786-A66D-5EB67ED34115}"/>
          </ac:spMkLst>
        </pc:spChg>
        <pc:spChg chg="add mod">
          <ac:chgData name="Bernard Alexandra" userId="bdd18cbc-718a-4c2c-877d-a9fd72da3bae" providerId="ADAL" clId="{89E094FF-E125-4570-A24B-C33DD2F4ACBC}" dt="2024-10-08T06:47:38.376" v="2199" actId="1076"/>
          <ac:spMkLst>
            <pc:docMk/>
            <pc:sldMk cId="2099236450" sldId="268"/>
            <ac:spMk id="66" creationId="{17BA37AB-0A4C-9744-18E6-6FD115022F53}"/>
          </ac:spMkLst>
        </pc:spChg>
        <pc:grpChg chg="mod">
          <ac:chgData name="Bernard Alexandra" userId="bdd18cbc-718a-4c2c-877d-a9fd72da3bae" providerId="ADAL" clId="{89E094FF-E125-4570-A24B-C33DD2F4ACBC}" dt="2024-10-07T07:00:46.119" v="156" actId="1076"/>
          <ac:grpSpMkLst>
            <pc:docMk/>
            <pc:sldMk cId="2099236450" sldId="268"/>
            <ac:grpSpMk id="19" creationId="{9CB6EC68-5FB4-076D-4227-5623916E63F0}"/>
          </ac:grpSpMkLst>
        </pc:grpChg>
        <pc:grpChg chg="add del mod">
          <ac:chgData name="Bernard Alexandra" userId="bdd18cbc-718a-4c2c-877d-a9fd72da3bae" providerId="ADAL" clId="{89E094FF-E125-4570-A24B-C33DD2F4ACBC}" dt="2024-10-08T03:07:47.292" v="1234" actId="165"/>
          <ac:grpSpMkLst>
            <pc:docMk/>
            <pc:sldMk cId="2099236450" sldId="268"/>
            <ac:grpSpMk id="60" creationId="{90FCF470-785A-6AE1-ADCE-DED9227A8990}"/>
          </ac:grpSpMkLst>
        </pc:grpChg>
        <pc:grpChg chg="add mod">
          <ac:chgData name="Bernard Alexandra" userId="bdd18cbc-718a-4c2c-877d-a9fd72da3bae" providerId="ADAL" clId="{89E094FF-E125-4570-A24B-C33DD2F4ACBC}" dt="2024-10-08T05:09:02.580" v="1774" actId="962"/>
          <ac:grpSpMkLst>
            <pc:docMk/>
            <pc:sldMk cId="2099236450" sldId="268"/>
            <ac:grpSpMk id="61" creationId="{C573487A-73D7-C4ED-83DD-6C987C777067}"/>
          </ac:grpSpMkLst>
        </pc:grpChg>
        <pc:grpChg chg="add mod">
          <ac:chgData name="Bernard Alexandra" userId="bdd18cbc-718a-4c2c-877d-a9fd72da3bae" providerId="ADAL" clId="{89E094FF-E125-4570-A24B-C33DD2F4ACBC}" dt="2024-10-08T06:30:47.477" v="2065" actId="1076"/>
          <ac:grpSpMkLst>
            <pc:docMk/>
            <pc:sldMk cId="2099236450" sldId="268"/>
            <ac:grpSpMk id="62" creationId="{4C7D74B4-FDD2-33BD-214E-8AB3F47B1C3B}"/>
          </ac:grpSpMkLst>
        </pc:grpChg>
        <pc:picChg chg="del">
          <ac:chgData name="Bernard Alexandra" userId="bdd18cbc-718a-4c2c-877d-a9fd72da3bae" providerId="ADAL" clId="{89E094FF-E125-4570-A24B-C33DD2F4ACBC}" dt="2024-10-07T04:58:57.064" v="84" actId="478"/>
          <ac:picMkLst>
            <pc:docMk/>
            <pc:sldMk cId="2099236450" sldId="268"/>
            <ac:picMk id="2" creationId="{4225F6A7-A792-81EA-AB9B-9132A8B20FEA}"/>
          </ac:picMkLst>
        </pc:picChg>
        <pc:picChg chg="add del mod">
          <ac:chgData name="Bernard Alexandra" userId="bdd18cbc-718a-4c2c-877d-a9fd72da3bae" providerId="ADAL" clId="{89E094FF-E125-4570-A24B-C33DD2F4ACBC}" dt="2024-10-07T06:55:50.250" v="117" actId="478"/>
          <ac:picMkLst>
            <pc:docMk/>
            <pc:sldMk cId="2099236450" sldId="268"/>
            <ac:picMk id="4" creationId="{8093B8A3-7DF9-A2FB-45FC-FFB8654D31D3}"/>
          </ac:picMkLst>
        </pc:picChg>
        <pc:picChg chg="del">
          <ac:chgData name="Bernard Alexandra" userId="bdd18cbc-718a-4c2c-877d-a9fd72da3bae" providerId="ADAL" clId="{89E094FF-E125-4570-A24B-C33DD2F4ACBC}" dt="2024-10-07T04:58:51.329" v="82" actId="478"/>
          <ac:picMkLst>
            <pc:docMk/>
            <pc:sldMk cId="2099236450" sldId="268"/>
            <ac:picMk id="6" creationId="{677049BF-7546-15E3-942B-518A98D24A9B}"/>
          </ac:picMkLst>
        </pc:picChg>
        <pc:picChg chg="add del mod">
          <ac:chgData name="Bernard Alexandra" userId="bdd18cbc-718a-4c2c-877d-a9fd72da3bae" providerId="ADAL" clId="{89E094FF-E125-4570-A24B-C33DD2F4ACBC}" dt="2024-10-07T06:55:48.313" v="116" actId="478"/>
          <ac:picMkLst>
            <pc:docMk/>
            <pc:sldMk cId="2099236450" sldId="268"/>
            <ac:picMk id="8" creationId="{934DCD90-04E1-5875-66A1-9F19BAAC3C84}"/>
          </ac:picMkLst>
        </pc:picChg>
        <pc:picChg chg="add del mod">
          <ac:chgData name="Bernard Alexandra" userId="bdd18cbc-718a-4c2c-877d-a9fd72da3bae" providerId="ADAL" clId="{89E094FF-E125-4570-A24B-C33DD2F4ACBC}" dt="2024-10-07T06:55:53.042" v="118" actId="478"/>
          <ac:picMkLst>
            <pc:docMk/>
            <pc:sldMk cId="2099236450" sldId="268"/>
            <ac:picMk id="11" creationId="{FEC64D18-2AD3-A7F7-4F36-147795621140}"/>
          </ac:picMkLst>
        </pc:picChg>
        <pc:picChg chg="add del mod">
          <ac:chgData name="Bernard Alexandra" userId="bdd18cbc-718a-4c2c-877d-a9fd72da3bae" providerId="ADAL" clId="{89E094FF-E125-4570-A24B-C33DD2F4ACBC}" dt="2024-10-07T06:55:55.183" v="119" actId="478"/>
          <ac:picMkLst>
            <pc:docMk/>
            <pc:sldMk cId="2099236450" sldId="268"/>
            <ac:picMk id="13" creationId="{B968A9C2-C2F4-11D2-0212-8931D9B4A933}"/>
          </ac:picMkLst>
        </pc:picChg>
        <pc:picChg chg="add mod ord">
          <ac:chgData name="Bernard Alexandra" userId="bdd18cbc-718a-4c2c-877d-a9fd72da3bae" providerId="ADAL" clId="{89E094FF-E125-4570-A24B-C33DD2F4ACBC}" dt="2024-10-08T05:12:18.752" v="1789" actId="962"/>
          <ac:picMkLst>
            <pc:docMk/>
            <pc:sldMk cId="2099236450" sldId="268"/>
            <ac:picMk id="15" creationId="{4785EA3A-8934-38B5-9413-10E23007ADB0}"/>
          </ac:picMkLst>
        </pc:picChg>
        <pc:picChg chg="add mod topLvl">
          <ac:chgData name="Bernard Alexandra" userId="bdd18cbc-718a-4c2c-877d-a9fd72da3bae" providerId="ADAL" clId="{89E094FF-E125-4570-A24B-C33DD2F4ACBC}" dt="2024-10-08T05:05:31.725" v="1764" actId="962"/>
          <ac:picMkLst>
            <pc:docMk/>
            <pc:sldMk cId="2099236450" sldId="268"/>
            <ac:picMk id="21" creationId="{655735CA-1704-7BF8-5C63-E38AFBC7B72E}"/>
          </ac:picMkLst>
        </pc:picChg>
        <pc:picChg chg="add mod topLvl">
          <ac:chgData name="Bernard Alexandra" userId="bdd18cbc-718a-4c2c-877d-a9fd72da3bae" providerId="ADAL" clId="{89E094FF-E125-4570-A24B-C33DD2F4ACBC}" dt="2024-10-08T05:05:22.283" v="1763" actId="962"/>
          <ac:picMkLst>
            <pc:docMk/>
            <pc:sldMk cId="2099236450" sldId="268"/>
            <ac:picMk id="23" creationId="{C7869D7F-8593-DC71-5EEE-216E42C5D28D}"/>
          </ac:picMkLst>
        </pc:picChg>
        <pc:picChg chg="add del mod">
          <ac:chgData name="Bernard Alexandra" userId="bdd18cbc-718a-4c2c-877d-a9fd72da3bae" providerId="ADAL" clId="{89E094FF-E125-4570-A24B-C33DD2F4ACBC}" dt="2024-10-07T07:27:43.855" v="316" actId="478"/>
          <ac:picMkLst>
            <pc:docMk/>
            <pc:sldMk cId="2099236450" sldId="268"/>
            <ac:picMk id="25" creationId="{EE26901E-EB65-FF87-FAA4-6C5977A55754}"/>
          </ac:picMkLst>
        </pc:picChg>
        <pc:picChg chg="add del mod">
          <ac:chgData name="Bernard Alexandra" userId="bdd18cbc-718a-4c2c-877d-a9fd72da3bae" providerId="ADAL" clId="{89E094FF-E125-4570-A24B-C33DD2F4ACBC}" dt="2024-10-07T07:27:46.096" v="317" actId="478"/>
          <ac:picMkLst>
            <pc:docMk/>
            <pc:sldMk cId="2099236450" sldId="268"/>
            <ac:picMk id="27" creationId="{BF257428-5A7E-8605-26D8-78BCA1D5D9B7}"/>
          </ac:picMkLst>
        </pc:picChg>
        <pc:picChg chg="add mod ord">
          <ac:chgData name="Bernard Alexandra" userId="bdd18cbc-718a-4c2c-877d-a9fd72da3bae" providerId="ADAL" clId="{89E094FF-E125-4570-A24B-C33DD2F4ACBC}" dt="2024-10-08T05:12:02.963" v="1787" actId="962"/>
          <ac:picMkLst>
            <pc:docMk/>
            <pc:sldMk cId="2099236450" sldId="268"/>
            <ac:picMk id="29" creationId="{A771FCE0-825B-9ABB-9AB7-FFC289AD3F54}"/>
          </ac:picMkLst>
        </pc:picChg>
        <pc:picChg chg="add mod ord">
          <ac:chgData name="Bernard Alexandra" userId="bdd18cbc-718a-4c2c-877d-a9fd72da3bae" providerId="ADAL" clId="{89E094FF-E125-4570-A24B-C33DD2F4ACBC}" dt="2024-10-08T05:11:42.282" v="1785" actId="962"/>
          <ac:picMkLst>
            <pc:docMk/>
            <pc:sldMk cId="2099236450" sldId="268"/>
            <ac:picMk id="31" creationId="{E3436A38-AB39-2FF6-6113-9D9BF2465BA4}"/>
          </ac:picMkLst>
        </pc:picChg>
        <pc:picChg chg="add del mod">
          <ac:chgData name="Bernard Alexandra" userId="bdd18cbc-718a-4c2c-877d-a9fd72da3bae" providerId="ADAL" clId="{89E094FF-E125-4570-A24B-C33DD2F4ACBC}" dt="2024-10-07T07:27:39.198" v="314" actId="478"/>
          <ac:picMkLst>
            <pc:docMk/>
            <pc:sldMk cId="2099236450" sldId="268"/>
            <ac:picMk id="44" creationId="{1D18704C-D8DD-911F-88AE-720D00D4B215}"/>
          </ac:picMkLst>
        </pc:picChg>
        <pc:picChg chg="add del mod">
          <ac:chgData name="Bernard Alexandra" userId="bdd18cbc-718a-4c2c-877d-a9fd72da3bae" providerId="ADAL" clId="{89E094FF-E125-4570-A24B-C33DD2F4ACBC}" dt="2024-10-08T05:10:44.166" v="1780" actId="962"/>
          <ac:picMkLst>
            <pc:docMk/>
            <pc:sldMk cId="2099236450" sldId="268"/>
            <ac:picMk id="46" creationId="{CE9B4139-793E-B960-45C0-A0A7568A8FC2}"/>
          </ac:picMkLst>
        </pc:picChg>
        <pc:picChg chg="add mod ord">
          <ac:chgData name="Bernard Alexandra" userId="bdd18cbc-718a-4c2c-877d-a9fd72da3bae" providerId="ADAL" clId="{89E094FF-E125-4570-A24B-C33DD2F4ACBC}" dt="2024-10-08T05:10:12.747" v="1779" actId="13244"/>
          <ac:picMkLst>
            <pc:docMk/>
            <pc:sldMk cId="2099236450" sldId="268"/>
            <ac:picMk id="52" creationId="{5CC131C6-D315-E89A-61C2-C9F760CBDA20}"/>
          </ac:picMkLst>
        </pc:picChg>
        <pc:picChg chg="add mod topLvl">
          <ac:chgData name="Bernard Alexandra" userId="bdd18cbc-718a-4c2c-877d-a9fd72da3bae" providerId="ADAL" clId="{89E094FF-E125-4570-A24B-C33DD2F4ACBC}" dt="2024-10-08T05:05:11.805" v="1762" actId="962"/>
          <ac:picMkLst>
            <pc:docMk/>
            <pc:sldMk cId="2099236450" sldId="268"/>
            <ac:picMk id="57" creationId="{8B76BD2E-6D16-EAD8-306F-BD9F46E21DE0}"/>
          </ac:picMkLst>
        </pc:picChg>
        <pc:picChg chg="add mod topLvl">
          <ac:chgData name="Bernard Alexandra" userId="bdd18cbc-718a-4c2c-877d-a9fd72da3bae" providerId="ADAL" clId="{89E094FF-E125-4570-A24B-C33DD2F4ACBC}" dt="2024-10-08T05:05:02.285" v="1761" actId="962"/>
          <ac:picMkLst>
            <pc:docMk/>
            <pc:sldMk cId="2099236450" sldId="268"/>
            <ac:picMk id="58" creationId="{CF9B26EA-7BBE-766D-3429-A898222F79DD}"/>
          </ac:picMkLst>
        </pc:picChg>
        <pc:picChg chg="add mod">
          <ac:chgData name="Bernard Alexandra" userId="bdd18cbc-718a-4c2c-877d-a9fd72da3bae" providerId="ADAL" clId="{89E094FF-E125-4570-A24B-C33DD2F4ACBC}" dt="2024-10-08T03:05:18.705" v="1226" actId="1076"/>
          <ac:picMkLst>
            <pc:docMk/>
            <pc:sldMk cId="2099236450" sldId="268"/>
            <ac:picMk id="59" creationId="{B374C776-A5A3-C0E5-8BE4-45BC4B4843B0}"/>
          </ac:picMkLst>
        </pc:picChg>
        <pc:cxnChg chg="add mod">
          <ac:chgData name="Bernard Alexandra" userId="bdd18cbc-718a-4c2c-877d-a9fd72da3bae" providerId="ADAL" clId="{89E094FF-E125-4570-A24B-C33DD2F4ACBC}" dt="2024-10-08T05:06:21.303" v="1768" actId="962"/>
          <ac:cxnSpMkLst>
            <pc:docMk/>
            <pc:sldMk cId="2099236450" sldId="268"/>
            <ac:cxnSpMk id="34" creationId="{D638EA4D-2324-3C5B-AD50-24EF7836E35B}"/>
          </ac:cxnSpMkLst>
        </pc:cxnChg>
        <pc:cxnChg chg="add mod">
          <ac:chgData name="Bernard Alexandra" userId="bdd18cbc-718a-4c2c-877d-a9fd72da3bae" providerId="ADAL" clId="{89E094FF-E125-4570-A24B-C33DD2F4ACBC}" dt="2024-10-08T05:06:09.668" v="1767" actId="962"/>
          <ac:cxnSpMkLst>
            <pc:docMk/>
            <pc:sldMk cId="2099236450" sldId="268"/>
            <ac:cxnSpMk id="35" creationId="{3C71754C-DC91-1589-6575-A3ECA441BC3C}"/>
          </ac:cxnSpMkLst>
        </pc:cxnChg>
        <pc:cxnChg chg="add mod">
          <ac:chgData name="Bernard Alexandra" userId="bdd18cbc-718a-4c2c-877d-a9fd72da3bae" providerId="ADAL" clId="{89E094FF-E125-4570-A24B-C33DD2F4ACBC}" dt="2024-10-08T06:50:29.374" v="2211" actId="14100"/>
          <ac:cxnSpMkLst>
            <pc:docMk/>
            <pc:sldMk cId="2099236450" sldId="268"/>
            <ac:cxnSpMk id="39" creationId="{EDEEA446-66C8-FB27-55D3-135E7B904C28}"/>
          </ac:cxnSpMkLst>
        </pc:cxnChg>
        <pc:cxnChg chg="add mod">
          <ac:chgData name="Bernard Alexandra" userId="bdd18cbc-718a-4c2c-877d-a9fd72da3bae" providerId="ADAL" clId="{89E094FF-E125-4570-A24B-C33DD2F4ACBC}" dt="2024-10-08T06:50:33.424" v="2212" actId="14100"/>
          <ac:cxnSpMkLst>
            <pc:docMk/>
            <pc:sldMk cId="2099236450" sldId="268"/>
            <ac:cxnSpMk id="42" creationId="{45341FA1-9686-3A47-5C8B-BFECFCF55622}"/>
          </ac:cxnSpMkLst>
        </pc:cxnChg>
        <pc:cxnChg chg="add mod ord">
          <ac:chgData name="Bernard Alexandra" userId="bdd18cbc-718a-4c2c-877d-a9fd72da3bae" providerId="ADAL" clId="{89E094FF-E125-4570-A24B-C33DD2F4ACBC}" dt="2024-10-08T05:11:03.820" v="1781" actId="962"/>
          <ac:cxnSpMkLst>
            <pc:docMk/>
            <pc:sldMk cId="2099236450" sldId="268"/>
            <ac:cxnSpMk id="48" creationId="{79296992-B391-137C-32A7-FFABAB287AB7}"/>
          </ac:cxnSpMkLst>
        </pc:cxnChg>
        <pc:cxnChg chg="add del">
          <ac:chgData name="Bernard Alexandra" userId="bdd18cbc-718a-4c2c-877d-a9fd72da3bae" providerId="ADAL" clId="{89E094FF-E125-4570-A24B-C33DD2F4ACBC}" dt="2024-10-08T03:02:00.630" v="1197" actId="478"/>
          <ac:cxnSpMkLst>
            <pc:docMk/>
            <pc:sldMk cId="2099236450" sldId="268"/>
            <ac:cxnSpMk id="54" creationId="{36B50BA9-3FD6-6A95-CB73-586A9057B410}"/>
          </ac:cxnSpMkLst>
        </pc:cxnChg>
        <pc:cxnChg chg="add mod">
          <ac:chgData name="Bernard Alexandra" userId="bdd18cbc-718a-4c2c-877d-a9fd72da3bae" providerId="ADAL" clId="{89E094FF-E125-4570-A24B-C33DD2F4ACBC}" dt="2024-10-08T05:06:00.331" v="1766" actId="962"/>
          <ac:cxnSpMkLst>
            <pc:docMk/>
            <pc:sldMk cId="2099236450" sldId="268"/>
            <ac:cxnSpMk id="55" creationId="{D222D957-F36B-A0AF-5575-0E68BF459134}"/>
          </ac:cxnSpMkLst>
        </pc:cxnChg>
        <pc:cxnChg chg="add mod">
          <ac:chgData name="Bernard Alexandra" userId="bdd18cbc-718a-4c2c-877d-a9fd72da3bae" providerId="ADAL" clId="{89E094FF-E125-4570-A24B-C33DD2F4ACBC}" dt="2024-10-08T05:05:50.636" v="1765" actId="962"/>
          <ac:cxnSpMkLst>
            <pc:docMk/>
            <pc:sldMk cId="2099236450" sldId="268"/>
            <ac:cxnSpMk id="56" creationId="{ED2942FA-175B-D38E-7616-05CD2BC1E178}"/>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663F59-2560-4ECC-BBC3-54B31ED4119E}" type="datetimeFigureOut">
              <a:rPr lang="fr-FR" smtClean="0"/>
              <a:t>07/10/2024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D69B7-4421-4E9A-AC23-B2DF2022BB37}" type="slidenum">
              <a:rPr lang="fr-FR" smtClean="0"/>
              <a:t>‹N°›</a:t>
            </a:fld>
            <a:endParaRPr lang="fr-FR"/>
          </a:p>
        </p:txBody>
      </p:sp>
    </p:spTree>
    <p:extLst>
      <p:ext uri="{BB962C8B-B14F-4D97-AF65-F5344CB8AC3E}">
        <p14:creationId xmlns:p14="http://schemas.microsoft.com/office/powerpoint/2010/main" val="3581348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3D69B7-4421-4E9A-AC23-B2DF2022BB37}" type="slidenum">
              <a:rPr lang="fr-FR" smtClean="0"/>
              <a:t>4</a:t>
            </a:fld>
            <a:endParaRPr lang="fr-FR"/>
          </a:p>
        </p:txBody>
      </p:sp>
    </p:spTree>
    <p:extLst>
      <p:ext uri="{BB962C8B-B14F-4D97-AF65-F5344CB8AC3E}">
        <p14:creationId xmlns:p14="http://schemas.microsoft.com/office/powerpoint/2010/main" val="1344748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3D69B7-4421-4E9A-AC23-B2DF2022BB37}" type="slidenum">
              <a:rPr lang="fr-FR" smtClean="0"/>
              <a:t>10</a:t>
            </a:fld>
            <a:endParaRPr lang="fr-FR"/>
          </a:p>
        </p:txBody>
      </p:sp>
    </p:spTree>
    <p:extLst>
      <p:ext uri="{BB962C8B-B14F-4D97-AF65-F5344CB8AC3E}">
        <p14:creationId xmlns:p14="http://schemas.microsoft.com/office/powerpoint/2010/main" val="897989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EB229-7149-8316-A9F0-3448507358B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DE69AA9-3C89-024F-30E9-F6AA2F98B9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8A0963B-9A2E-BFFB-57AE-4A4D73873F29}"/>
              </a:ext>
            </a:extLst>
          </p:cNvPr>
          <p:cNvSpPr>
            <a:spLocks noGrp="1"/>
          </p:cNvSpPr>
          <p:nvPr>
            <p:ph type="dt" sz="half" idx="10"/>
          </p:nvPr>
        </p:nvSpPr>
        <p:spPr/>
        <p:txBody>
          <a:bodyPr/>
          <a:lstStyle/>
          <a:p>
            <a:fld id="{E67D3CD0-890E-4BC4-BB0F-390D9225E8BD}" type="datetimeFigureOut">
              <a:rPr lang="fr-FR" smtClean="0"/>
              <a:t>07/10/2024</a:t>
            </a:fld>
            <a:endParaRPr lang="fr-FR"/>
          </a:p>
        </p:txBody>
      </p:sp>
      <p:sp>
        <p:nvSpPr>
          <p:cNvPr id="5" name="Espace réservé du pied de page 4">
            <a:extLst>
              <a:ext uri="{FF2B5EF4-FFF2-40B4-BE49-F238E27FC236}">
                <a16:creationId xmlns:a16="http://schemas.microsoft.com/office/drawing/2014/main" id="{FB229D68-2C52-DBCD-B717-5E78017AC73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F43E359-A4DB-93E0-D20A-867DABF9C5FA}"/>
              </a:ext>
            </a:extLst>
          </p:cNvPr>
          <p:cNvSpPr>
            <a:spLocks noGrp="1"/>
          </p:cNvSpPr>
          <p:nvPr>
            <p:ph type="sldNum" sz="quarter" idx="12"/>
          </p:nvPr>
        </p:nvSpPr>
        <p:spPr/>
        <p:txBody>
          <a:bodyPr/>
          <a:lstStyle/>
          <a:p>
            <a:fld id="{B6C33E8A-C2A4-4140-8254-B97AD17F3332}" type="slidenum">
              <a:rPr lang="fr-FR" smtClean="0"/>
              <a:t>‹N°›</a:t>
            </a:fld>
            <a:endParaRPr lang="fr-FR"/>
          </a:p>
        </p:txBody>
      </p:sp>
    </p:spTree>
    <p:extLst>
      <p:ext uri="{BB962C8B-B14F-4D97-AF65-F5344CB8AC3E}">
        <p14:creationId xmlns:p14="http://schemas.microsoft.com/office/powerpoint/2010/main" val="3791603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EFB801-A445-A91A-E225-7FC714ED5C4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EB75FD1-F241-C0F5-D133-3C7B90D4A88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D2E3258-8A81-2A7B-1059-FD6C1AD1FF6C}"/>
              </a:ext>
            </a:extLst>
          </p:cNvPr>
          <p:cNvSpPr>
            <a:spLocks noGrp="1"/>
          </p:cNvSpPr>
          <p:nvPr>
            <p:ph type="dt" sz="half" idx="10"/>
          </p:nvPr>
        </p:nvSpPr>
        <p:spPr/>
        <p:txBody>
          <a:bodyPr/>
          <a:lstStyle/>
          <a:p>
            <a:fld id="{E67D3CD0-890E-4BC4-BB0F-390D9225E8BD}" type="datetimeFigureOut">
              <a:rPr lang="fr-FR" smtClean="0"/>
              <a:t>07/10/2024</a:t>
            </a:fld>
            <a:endParaRPr lang="fr-FR"/>
          </a:p>
        </p:txBody>
      </p:sp>
      <p:sp>
        <p:nvSpPr>
          <p:cNvPr id="5" name="Espace réservé du pied de page 4">
            <a:extLst>
              <a:ext uri="{FF2B5EF4-FFF2-40B4-BE49-F238E27FC236}">
                <a16:creationId xmlns:a16="http://schemas.microsoft.com/office/drawing/2014/main" id="{D864B7E4-0F6E-8199-A72A-D28920AF1A3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2AE0611-F494-7410-E21E-881AE22D1679}"/>
              </a:ext>
            </a:extLst>
          </p:cNvPr>
          <p:cNvSpPr>
            <a:spLocks noGrp="1"/>
          </p:cNvSpPr>
          <p:nvPr>
            <p:ph type="sldNum" sz="quarter" idx="12"/>
          </p:nvPr>
        </p:nvSpPr>
        <p:spPr/>
        <p:txBody>
          <a:bodyPr/>
          <a:lstStyle/>
          <a:p>
            <a:fld id="{B6C33E8A-C2A4-4140-8254-B97AD17F3332}" type="slidenum">
              <a:rPr lang="fr-FR" smtClean="0"/>
              <a:t>‹N°›</a:t>
            </a:fld>
            <a:endParaRPr lang="fr-FR"/>
          </a:p>
        </p:txBody>
      </p:sp>
    </p:spTree>
    <p:extLst>
      <p:ext uri="{BB962C8B-B14F-4D97-AF65-F5344CB8AC3E}">
        <p14:creationId xmlns:p14="http://schemas.microsoft.com/office/powerpoint/2010/main" val="621695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A6CEE5D-E0A1-A5BA-8D4A-B176104CC71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56D53DF-C60D-96A9-3BC8-139F8E4351F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2D4F4C4-0947-DBFC-71E4-61482531EF01}"/>
              </a:ext>
            </a:extLst>
          </p:cNvPr>
          <p:cNvSpPr>
            <a:spLocks noGrp="1"/>
          </p:cNvSpPr>
          <p:nvPr>
            <p:ph type="dt" sz="half" idx="10"/>
          </p:nvPr>
        </p:nvSpPr>
        <p:spPr/>
        <p:txBody>
          <a:bodyPr/>
          <a:lstStyle/>
          <a:p>
            <a:fld id="{E67D3CD0-890E-4BC4-BB0F-390D9225E8BD}" type="datetimeFigureOut">
              <a:rPr lang="fr-FR" smtClean="0"/>
              <a:t>07/10/2024</a:t>
            </a:fld>
            <a:endParaRPr lang="fr-FR"/>
          </a:p>
        </p:txBody>
      </p:sp>
      <p:sp>
        <p:nvSpPr>
          <p:cNvPr id="5" name="Espace réservé du pied de page 4">
            <a:extLst>
              <a:ext uri="{FF2B5EF4-FFF2-40B4-BE49-F238E27FC236}">
                <a16:creationId xmlns:a16="http://schemas.microsoft.com/office/drawing/2014/main" id="{FF2B819F-96C5-6D72-5893-E811B691C39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F2A9A71-AC34-69AB-0851-3E394982F997}"/>
              </a:ext>
            </a:extLst>
          </p:cNvPr>
          <p:cNvSpPr>
            <a:spLocks noGrp="1"/>
          </p:cNvSpPr>
          <p:nvPr>
            <p:ph type="sldNum" sz="quarter" idx="12"/>
          </p:nvPr>
        </p:nvSpPr>
        <p:spPr/>
        <p:txBody>
          <a:bodyPr/>
          <a:lstStyle/>
          <a:p>
            <a:fld id="{B6C33E8A-C2A4-4140-8254-B97AD17F3332}" type="slidenum">
              <a:rPr lang="fr-FR" smtClean="0"/>
              <a:t>‹N°›</a:t>
            </a:fld>
            <a:endParaRPr lang="fr-FR"/>
          </a:p>
        </p:txBody>
      </p:sp>
    </p:spTree>
    <p:extLst>
      <p:ext uri="{BB962C8B-B14F-4D97-AF65-F5344CB8AC3E}">
        <p14:creationId xmlns:p14="http://schemas.microsoft.com/office/powerpoint/2010/main" val="1121966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C20492-A96B-A6F4-5BC9-F41FD1E98E5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A9C859F-92AD-009D-20B5-6920A36DDA5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7401135-06D0-F91D-024B-0F7B31F5BB90}"/>
              </a:ext>
            </a:extLst>
          </p:cNvPr>
          <p:cNvSpPr>
            <a:spLocks noGrp="1"/>
          </p:cNvSpPr>
          <p:nvPr>
            <p:ph type="dt" sz="half" idx="10"/>
          </p:nvPr>
        </p:nvSpPr>
        <p:spPr/>
        <p:txBody>
          <a:bodyPr/>
          <a:lstStyle/>
          <a:p>
            <a:fld id="{E67D3CD0-890E-4BC4-BB0F-390D9225E8BD}" type="datetimeFigureOut">
              <a:rPr lang="fr-FR" smtClean="0"/>
              <a:t>07/10/2024</a:t>
            </a:fld>
            <a:endParaRPr lang="fr-FR"/>
          </a:p>
        </p:txBody>
      </p:sp>
      <p:sp>
        <p:nvSpPr>
          <p:cNvPr id="5" name="Espace réservé du pied de page 4">
            <a:extLst>
              <a:ext uri="{FF2B5EF4-FFF2-40B4-BE49-F238E27FC236}">
                <a16:creationId xmlns:a16="http://schemas.microsoft.com/office/drawing/2014/main" id="{083E1CEA-7018-F73B-E8FF-1F22757CD8B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0838D8A-8E37-BD20-D41A-E8B4A451D2D2}"/>
              </a:ext>
            </a:extLst>
          </p:cNvPr>
          <p:cNvSpPr>
            <a:spLocks noGrp="1"/>
          </p:cNvSpPr>
          <p:nvPr>
            <p:ph type="sldNum" sz="quarter" idx="12"/>
          </p:nvPr>
        </p:nvSpPr>
        <p:spPr/>
        <p:txBody>
          <a:bodyPr/>
          <a:lstStyle/>
          <a:p>
            <a:fld id="{B6C33E8A-C2A4-4140-8254-B97AD17F3332}" type="slidenum">
              <a:rPr lang="fr-FR" smtClean="0"/>
              <a:t>‹N°›</a:t>
            </a:fld>
            <a:endParaRPr lang="fr-FR"/>
          </a:p>
        </p:txBody>
      </p:sp>
    </p:spTree>
    <p:extLst>
      <p:ext uri="{BB962C8B-B14F-4D97-AF65-F5344CB8AC3E}">
        <p14:creationId xmlns:p14="http://schemas.microsoft.com/office/powerpoint/2010/main" val="154580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34B59E-2F8F-BA03-25BF-625DEDCD95C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6975073-C06E-ED05-8FFB-A08457BB29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AADB669-4BA8-0B49-B570-94DC7F955F08}"/>
              </a:ext>
            </a:extLst>
          </p:cNvPr>
          <p:cNvSpPr>
            <a:spLocks noGrp="1"/>
          </p:cNvSpPr>
          <p:nvPr>
            <p:ph type="dt" sz="half" idx="10"/>
          </p:nvPr>
        </p:nvSpPr>
        <p:spPr/>
        <p:txBody>
          <a:bodyPr/>
          <a:lstStyle/>
          <a:p>
            <a:fld id="{E67D3CD0-890E-4BC4-BB0F-390D9225E8BD}" type="datetimeFigureOut">
              <a:rPr lang="fr-FR" smtClean="0"/>
              <a:t>07/10/2024</a:t>
            </a:fld>
            <a:endParaRPr lang="fr-FR"/>
          </a:p>
        </p:txBody>
      </p:sp>
      <p:sp>
        <p:nvSpPr>
          <p:cNvPr id="5" name="Espace réservé du pied de page 4">
            <a:extLst>
              <a:ext uri="{FF2B5EF4-FFF2-40B4-BE49-F238E27FC236}">
                <a16:creationId xmlns:a16="http://schemas.microsoft.com/office/drawing/2014/main" id="{A7493025-C66B-EE68-226D-290CD64A77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8FEB73B-DCDB-AA42-399F-8089E7C0E996}"/>
              </a:ext>
            </a:extLst>
          </p:cNvPr>
          <p:cNvSpPr>
            <a:spLocks noGrp="1"/>
          </p:cNvSpPr>
          <p:nvPr>
            <p:ph type="sldNum" sz="quarter" idx="12"/>
          </p:nvPr>
        </p:nvSpPr>
        <p:spPr/>
        <p:txBody>
          <a:bodyPr/>
          <a:lstStyle/>
          <a:p>
            <a:fld id="{B6C33E8A-C2A4-4140-8254-B97AD17F3332}" type="slidenum">
              <a:rPr lang="fr-FR" smtClean="0"/>
              <a:t>‹N°›</a:t>
            </a:fld>
            <a:endParaRPr lang="fr-FR"/>
          </a:p>
        </p:txBody>
      </p:sp>
    </p:spTree>
    <p:extLst>
      <p:ext uri="{BB962C8B-B14F-4D97-AF65-F5344CB8AC3E}">
        <p14:creationId xmlns:p14="http://schemas.microsoft.com/office/powerpoint/2010/main" val="2702074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B5C477-5072-62B4-D64B-EBE0B3A20BA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14C5665-4A83-C79A-1BB7-531DBFAAD2A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A89A643-DB4A-FF2E-EEDA-13287193C7F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CB899C2-FE6D-1A12-B827-38E0FBB25336}"/>
              </a:ext>
            </a:extLst>
          </p:cNvPr>
          <p:cNvSpPr>
            <a:spLocks noGrp="1"/>
          </p:cNvSpPr>
          <p:nvPr>
            <p:ph type="dt" sz="half" idx="10"/>
          </p:nvPr>
        </p:nvSpPr>
        <p:spPr/>
        <p:txBody>
          <a:bodyPr/>
          <a:lstStyle/>
          <a:p>
            <a:fld id="{E67D3CD0-890E-4BC4-BB0F-390D9225E8BD}" type="datetimeFigureOut">
              <a:rPr lang="fr-FR" smtClean="0"/>
              <a:t>07/10/2024</a:t>
            </a:fld>
            <a:endParaRPr lang="fr-FR"/>
          </a:p>
        </p:txBody>
      </p:sp>
      <p:sp>
        <p:nvSpPr>
          <p:cNvPr id="6" name="Espace réservé du pied de page 5">
            <a:extLst>
              <a:ext uri="{FF2B5EF4-FFF2-40B4-BE49-F238E27FC236}">
                <a16:creationId xmlns:a16="http://schemas.microsoft.com/office/drawing/2014/main" id="{E7D8A4ED-1A7D-9ACD-F3D8-FE506FBB143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85B8703-62C9-200B-BE03-5D9050AF6CB3}"/>
              </a:ext>
            </a:extLst>
          </p:cNvPr>
          <p:cNvSpPr>
            <a:spLocks noGrp="1"/>
          </p:cNvSpPr>
          <p:nvPr>
            <p:ph type="sldNum" sz="quarter" idx="12"/>
          </p:nvPr>
        </p:nvSpPr>
        <p:spPr/>
        <p:txBody>
          <a:bodyPr/>
          <a:lstStyle/>
          <a:p>
            <a:fld id="{B6C33E8A-C2A4-4140-8254-B97AD17F3332}" type="slidenum">
              <a:rPr lang="fr-FR" smtClean="0"/>
              <a:t>‹N°›</a:t>
            </a:fld>
            <a:endParaRPr lang="fr-FR"/>
          </a:p>
        </p:txBody>
      </p:sp>
    </p:spTree>
    <p:extLst>
      <p:ext uri="{BB962C8B-B14F-4D97-AF65-F5344CB8AC3E}">
        <p14:creationId xmlns:p14="http://schemas.microsoft.com/office/powerpoint/2010/main" val="28573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C91AD2-3EAB-6785-5F55-35CA5441575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4375D6C-1A22-ABAA-F4D5-7990582351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1A0E177-D29E-F7EA-2F8E-9E5D00B9CE5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76765B6-7E35-681B-81F6-655FFA3D45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FEF7CA9-C0D5-37E8-5DC4-4AD689DDCD3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85284D8-175D-DC16-EE24-5D5176D003D6}"/>
              </a:ext>
            </a:extLst>
          </p:cNvPr>
          <p:cNvSpPr>
            <a:spLocks noGrp="1"/>
          </p:cNvSpPr>
          <p:nvPr>
            <p:ph type="dt" sz="half" idx="10"/>
          </p:nvPr>
        </p:nvSpPr>
        <p:spPr/>
        <p:txBody>
          <a:bodyPr/>
          <a:lstStyle/>
          <a:p>
            <a:fld id="{E67D3CD0-890E-4BC4-BB0F-390D9225E8BD}" type="datetimeFigureOut">
              <a:rPr lang="fr-FR" smtClean="0"/>
              <a:t>07/10/2024</a:t>
            </a:fld>
            <a:endParaRPr lang="fr-FR"/>
          </a:p>
        </p:txBody>
      </p:sp>
      <p:sp>
        <p:nvSpPr>
          <p:cNvPr id="8" name="Espace réservé du pied de page 7">
            <a:extLst>
              <a:ext uri="{FF2B5EF4-FFF2-40B4-BE49-F238E27FC236}">
                <a16:creationId xmlns:a16="http://schemas.microsoft.com/office/drawing/2014/main" id="{C865001B-F145-616A-47B5-8FDB45A97C0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550CAB3-60A9-0BD9-FDA6-9A4DDC8AACC8}"/>
              </a:ext>
            </a:extLst>
          </p:cNvPr>
          <p:cNvSpPr>
            <a:spLocks noGrp="1"/>
          </p:cNvSpPr>
          <p:nvPr>
            <p:ph type="sldNum" sz="quarter" idx="12"/>
          </p:nvPr>
        </p:nvSpPr>
        <p:spPr/>
        <p:txBody>
          <a:bodyPr/>
          <a:lstStyle/>
          <a:p>
            <a:fld id="{B6C33E8A-C2A4-4140-8254-B97AD17F3332}" type="slidenum">
              <a:rPr lang="fr-FR" smtClean="0"/>
              <a:t>‹N°›</a:t>
            </a:fld>
            <a:endParaRPr lang="fr-FR"/>
          </a:p>
        </p:txBody>
      </p:sp>
    </p:spTree>
    <p:extLst>
      <p:ext uri="{BB962C8B-B14F-4D97-AF65-F5344CB8AC3E}">
        <p14:creationId xmlns:p14="http://schemas.microsoft.com/office/powerpoint/2010/main" val="3139578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28B212-6186-1567-EC93-AB1323DFB3D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B2349D6-E215-DF98-9EDF-CF45CB0DF148}"/>
              </a:ext>
            </a:extLst>
          </p:cNvPr>
          <p:cNvSpPr>
            <a:spLocks noGrp="1"/>
          </p:cNvSpPr>
          <p:nvPr>
            <p:ph type="dt" sz="half" idx="10"/>
          </p:nvPr>
        </p:nvSpPr>
        <p:spPr/>
        <p:txBody>
          <a:bodyPr/>
          <a:lstStyle/>
          <a:p>
            <a:fld id="{E67D3CD0-890E-4BC4-BB0F-390D9225E8BD}" type="datetimeFigureOut">
              <a:rPr lang="fr-FR" smtClean="0"/>
              <a:t>07/10/2024</a:t>
            </a:fld>
            <a:endParaRPr lang="fr-FR"/>
          </a:p>
        </p:txBody>
      </p:sp>
      <p:sp>
        <p:nvSpPr>
          <p:cNvPr id="4" name="Espace réservé du pied de page 3">
            <a:extLst>
              <a:ext uri="{FF2B5EF4-FFF2-40B4-BE49-F238E27FC236}">
                <a16:creationId xmlns:a16="http://schemas.microsoft.com/office/drawing/2014/main" id="{75E6C2EF-3152-B0DE-BE61-FCB1D2D4CEA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ED10265-A729-300B-7EEF-F8E5324AC965}"/>
              </a:ext>
            </a:extLst>
          </p:cNvPr>
          <p:cNvSpPr>
            <a:spLocks noGrp="1"/>
          </p:cNvSpPr>
          <p:nvPr>
            <p:ph type="sldNum" sz="quarter" idx="12"/>
          </p:nvPr>
        </p:nvSpPr>
        <p:spPr/>
        <p:txBody>
          <a:bodyPr/>
          <a:lstStyle/>
          <a:p>
            <a:fld id="{B6C33E8A-C2A4-4140-8254-B97AD17F3332}" type="slidenum">
              <a:rPr lang="fr-FR" smtClean="0"/>
              <a:t>‹N°›</a:t>
            </a:fld>
            <a:endParaRPr lang="fr-FR"/>
          </a:p>
        </p:txBody>
      </p:sp>
    </p:spTree>
    <p:extLst>
      <p:ext uri="{BB962C8B-B14F-4D97-AF65-F5344CB8AC3E}">
        <p14:creationId xmlns:p14="http://schemas.microsoft.com/office/powerpoint/2010/main" val="3030378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94498B9-D55C-9387-7A2D-6BF16FD0D2C8}"/>
              </a:ext>
            </a:extLst>
          </p:cNvPr>
          <p:cNvSpPr>
            <a:spLocks noGrp="1"/>
          </p:cNvSpPr>
          <p:nvPr>
            <p:ph type="dt" sz="half" idx="10"/>
          </p:nvPr>
        </p:nvSpPr>
        <p:spPr/>
        <p:txBody>
          <a:bodyPr/>
          <a:lstStyle/>
          <a:p>
            <a:fld id="{E67D3CD0-890E-4BC4-BB0F-390D9225E8BD}" type="datetimeFigureOut">
              <a:rPr lang="fr-FR" smtClean="0"/>
              <a:t>07/10/2024</a:t>
            </a:fld>
            <a:endParaRPr lang="fr-FR"/>
          </a:p>
        </p:txBody>
      </p:sp>
      <p:sp>
        <p:nvSpPr>
          <p:cNvPr id="3" name="Espace réservé du pied de page 2">
            <a:extLst>
              <a:ext uri="{FF2B5EF4-FFF2-40B4-BE49-F238E27FC236}">
                <a16:creationId xmlns:a16="http://schemas.microsoft.com/office/drawing/2014/main" id="{1DDD291B-4839-7E13-E4BA-0876054A669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81DFE02-AE45-57F8-2760-58FC467F38ED}"/>
              </a:ext>
            </a:extLst>
          </p:cNvPr>
          <p:cNvSpPr>
            <a:spLocks noGrp="1"/>
          </p:cNvSpPr>
          <p:nvPr>
            <p:ph type="sldNum" sz="quarter" idx="12"/>
          </p:nvPr>
        </p:nvSpPr>
        <p:spPr/>
        <p:txBody>
          <a:bodyPr/>
          <a:lstStyle/>
          <a:p>
            <a:fld id="{B6C33E8A-C2A4-4140-8254-B97AD17F3332}" type="slidenum">
              <a:rPr lang="fr-FR" smtClean="0"/>
              <a:t>‹N°›</a:t>
            </a:fld>
            <a:endParaRPr lang="fr-FR"/>
          </a:p>
        </p:txBody>
      </p:sp>
    </p:spTree>
    <p:extLst>
      <p:ext uri="{BB962C8B-B14F-4D97-AF65-F5344CB8AC3E}">
        <p14:creationId xmlns:p14="http://schemas.microsoft.com/office/powerpoint/2010/main" val="957577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435043-2BF8-3A7A-BC2D-C3A96C0109A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CBA38C7-44DC-D4B3-DB9C-E92D9BD9E4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B447B13-2670-D1A7-0464-7FC0B4F4C5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398C715-A066-F18D-47DD-6DE69A93C74E}"/>
              </a:ext>
            </a:extLst>
          </p:cNvPr>
          <p:cNvSpPr>
            <a:spLocks noGrp="1"/>
          </p:cNvSpPr>
          <p:nvPr>
            <p:ph type="dt" sz="half" idx="10"/>
          </p:nvPr>
        </p:nvSpPr>
        <p:spPr/>
        <p:txBody>
          <a:bodyPr/>
          <a:lstStyle/>
          <a:p>
            <a:fld id="{E67D3CD0-890E-4BC4-BB0F-390D9225E8BD}" type="datetimeFigureOut">
              <a:rPr lang="fr-FR" smtClean="0"/>
              <a:t>07/10/2024</a:t>
            </a:fld>
            <a:endParaRPr lang="fr-FR"/>
          </a:p>
        </p:txBody>
      </p:sp>
      <p:sp>
        <p:nvSpPr>
          <p:cNvPr id="6" name="Espace réservé du pied de page 5">
            <a:extLst>
              <a:ext uri="{FF2B5EF4-FFF2-40B4-BE49-F238E27FC236}">
                <a16:creationId xmlns:a16="http://schemas.microsoft.com/office/drawing/2014/main" id="{F6EFDE33-9BDA-0095-B387-C8411A364C9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254C1DF-8BDD-6929-4C33-62B4AA9CC4AA}"/>
              </a:ext>
            </a:extLst>
          </p:cNvPr>
          <p:cNvSpPr>
            <a:spLocks noGrp="1"/>
          </p:cNvSpPr>
          <p:nvPr>
            <p:ph type="sldNum" sz="quarter" idx="12"/>
          </p:nvPr>
        </p:nvSpPr>
        <p:spPr/>
        <p:txBody>
          <a:bodyPr/>
          <a:lstStyle/>
          <a:p>
            <a:fld id="{B6C33E8A-C2A4-4140-8254-B97AD17F3332}" type="slidenum">
              <a:rPr lang="fr-FR" smtClean="0"/>
              <a:t>‹N°›</a:t>
            </a:fld>
            <a:endParaRPr lang="fr-FR"/>
          </a:p>
        </p:txBody>
      </p:sp>
    </p:spTree>
    <p:extLst>
      <p:ext uri="{BB962C8B-B14F-4D97-AF65-F5344CB8AC3E}">
        <p14:creationId xmlns:p14="http://schemas.microsoft.com/office/powerpoint/2010/main" val="89476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CBED70-26A3-C32F-9C5B-6E7BDED2E4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58306A3-AFB2-0A85-F281-A7E388C8EF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5AE167D-BC7A-25E8-2DD0-24A351C97F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3745DEE-2F04-1241-2BC3-095C761A5CDF}"/>
              </a:ext>
            </a:extLst>
          </p:cNvPr>
          <p:cNvSpPr>
            <a:spLocks noGrp="1"/>
          </p:cNvSpPr>
          <p:nvPr>
            <p:ph type="dt" sz="half" idx="10"/>
          </p:nvPr>
        </p:nvSpPr>
        <p:spPr/>
        <p:txBody>
          <a:bodyPr/>
          <a:lstStyle/>
          <a:p>
            <a:fld id="{E67D3CD0-890E-4BC4-BB0F-390D9225E8BD}" type="datetimeFigureOut">
              <a:rPr lang="fr-FR" smtClean="0"/>
              <a:t>07/10/2024</a:t>
            </a:fld>
            <a:endParaRPr lang="fr-FR"/>
          </a:p>
        </p:txBody>
      </p:sp>
      <p:sp>
        <p:nvSpPr>
          <p:cNvPr id="6" name="Espace réservé du pied de page 5">
            <a:extLst>
              <a:ext uri="{FF2B5EF4-FFF2-40B4-BE49-F238E27FC236}">
                <a16:creationId xmlns:a16="http://schemas.microsoft.com/office/drawing/2014/main" id="{C3491AA2-8B77-7158-FA81-FE46BD1174F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D11B1E5-0BBF-8467-2564-189E31C08225}"/>
              </a:ext>
            </a:extLst>
          </p:cNvPr>
          <p:cNvSpPr>
            <a:spLocks noGrp="1"/>
          </p:cNvSpPr>
          <p:nvPr>
            <p:ph type="sldNum" sz="quarter" idx="12"/>
          </p:nvPr>
        </p:nvSpPr>
        <p:spPr/>
        <p:txBody>
          <a:bodyPr/>
          <a:lstStyle/>
          <a:p>
            <a:fld id="{B6C33E8A-C2A4-4140-8254-B97AD17F3332}" type="slidenum">
              <a:rPr lang="fr-FR" smtClean="0"/>
              <a:t>‹N°›</a:t>
            </a:fld>
            <a:endParaRPr lang="fr-FR"/>
          </a:p>
        </p:txBody>
      </p:sp>
    </p:spTree>
    <p:extLst>
      <p:ext uri="{BB962C8B-B14F-4D97-AF65-F5344CB8AC3E}">
        <p14:creationId xmlns:p14="http://schemas.microsoft.com/office/powerpoint/2010/main" val="3601739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F715E96-E8D6-C44C-1EBA-B08D50C54A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D32DD8D-F494-5F65-72FF-F7B72626B5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A34BA74-AD2B-E4AC-D9BA-DDBBF5C2E9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67D3CD0-890E-4BC4-BB0F-390D9225E8BD}" type="datetimeFigureOut">
              <a:rPr lang="fr-FR" smtClean="0"/>
              <a:t>07/10/2024</a:t>
            </a:fld>
            <a:endParaRPr lang="fr-FR"/>
          </a:p>
        </p:txBody>
      </p:sp>
      <p:sp>
        <p:nvSpPr>
          <p:cNvPr id="5" name="Espace réservé du pied de page 4">
            <a:extLst>
              <a:ext uri="{FF2B5EF4-FFF2-40B4-BE49-F238E27FC236}">
                <a16:creationId xmlns:a16="http://schemas.microsoft.com/office/drawing/2014/main" id="{B9139B12-3D77-898C-F01E-FA27AE4CB7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EBA685C-AB60-F603-5C16-A87E667512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C33E8A-C2A4-4140-8254-B97AD17F3332}" type="slidenum">
              <a:rPr lang="fr-FR" smtClean="0"/>
              <a:t>‹N°›</a:t>
            </a:fld>
            <a:endParaRPr lang="fr-FR"/>
          </a:p>
        </p:txBody>
      </p:sp>
    </p:spTree>
    <p:extLst>
      <p:ext uri="{BB962C8B-B14F-4D97-AF65-F5344CB8AC3E}">
        <p14:creationId xmlns:p14="http://schemas.microsoft.com/office/powerpoint/2010/main" val="2907359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5.mp3"/><Relationship Id="rId7" Type="http://schemas.openxmlformats.org/officeDocument/2006/relationships/image" Target="../media/image15.png"/><Relationship Id="rId12" Type="http://schemas.openxmlformats.org/officeDocument/2006/relationships/image" Target="../media/image1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2.xml"/><Relationship Id="rId11" Type="http://schemas.openxmlformats.org/officeDocument/2006/relationships/image" Target="../media/image19.png"/><Relationship Id="rId5" Type="http://schemas.openxmlformats.org/officeDocument/2006/relationships/slideLayout" Target="../slideLayouts/slideLayout2.xml"/><Relationship Id="rId10" Type="http://schemas.openxmlformats.org/officeDocument/2006/relationships/image" Target="../media/image18.wmf"/><Relationship Id="rId4" Type="http://schemas.openxmlformats.org/officeDocument/2006/relationships/audio" Target="../media/media5.mp3"/><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image" Target="../media/image18.wmf"/><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slide" Target="slide2.xml"/><Relationship Id="rId4" Type="http://schemas.openxmlformats.org/officeDocument/2006/relationships/slide" Target="slide11.xml"/></Relationships>
</file>

<file path=ppt/slides/_rels/slide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2.xml"/><Relationship Id="rId5" Type="http://schemas.openxmlformats.org/officeDocument/2006/relationships/slide" Target="slide7.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1.xml"/><Relationship Id="rId7" Type="http://schemas.openxmlformats.org/officeDocument/2006/relationships/slide" Target="slide2.xml"/><Relationship Id="rId2" Type="http://schemas.openxmlformats.org/officeDocument/2006/relationships/slideLayout" Target="../slideLayouts/slideLayout2.xml"/><Relationship Id="rId1" Type="http://schemas.openxmlformats.org/officeDocument/2006/relationships/video" Target="https://www.youtube.com/embed/EswyrQ_lbZ8?feature=oembed" TargetMode="External"/><Relationship Id="rId6" Type="http://schemas.openxmlformats.org/officeDocument/2006/relationships/slide" Target="slide7.xml"/><Relationship Id="rId5" Type="http://schemas.openxmlformats.org/officeDocument/2006/relationships/slide" Target="slide5.xml"/><Relationship Id="rId4" Type="http://schemas.openxmlformats.org/officeDocument/2006/relationships/hyperlink" Target="mailto:%3ciframe%20width=%22560%22%20height=%22315%22%20src=%22https://www.youtube.com/embed/EswyrQ_lbZ8?si=m-XHht6IOFNOYb4H%22%20title=%22YouTube%20video%20player%22%20frameborder=%220%22%20allow=%22accelerometer;%20autoplay;%20clipboard-write;%20encrypted-media;%20gyroscope;%20picture-in-picture;%20web-share%22%20referrerpolicy=%22strict-origin-when-cross-origin%22%20allowfullscreen%3e%3c/iframe%3e" TargetMode="External"/></Relationships>
</file>

<file path=ppt/slides/_rels/slide5.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image" Target="../media/image8.jpeg"/><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7.jpe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hyperlink" Target="https://pixabay.com/en/danger-skull-vector-clipart-sign-2324940/" TargetMode="Externa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8.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7.jpe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9.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0.xml"/><Relationship Id="rId5" Type="http://schemas.openxmlformats.org/officeDocument/2006/relationships/image" Target="../media/image1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bleu">
            <a:extLst>
              <a:ext uri="{FF2B5EF4-FFF2-40B4-BE49-F238E27FC236}">
                <a16:creationId xmlns:a16="http://schemas.microsoft.com/office/drawing/2014/main" id="{6AA8AEB6-94C4-5A82-B2E1-0F3FCD6F3DBB}"/>
              </a:ext>
            </a:extLst>
          </p:cNvPr>
          <p:cNvSpPr/>
          <p:nvPr/>
        </p:nvSpPr>
        <p:spPr>
          <a:xfrm>
            <a:off x="10872711" y="0"/>
            <a:ext cx="449705" cy="6876000"/>
          </a:xfrm>
          <a:prstGeom prst="rect">
            <a:avLst/>
          </a:prstGeom>
          <a:solidFill>
            <a:srgbClr val="A5E2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rose">
            <a:hlinkClick r:id="rId2" action="ppaction://hlinksldjump"/>
            <a:extLst>
              <a:ext uri="{FF2B5EF4-FFF2-40B4-BE49-F238E27FC236}">
                <a16:creationId xmlns:a16="http://schemas.microsoft.com/office/drawing/2014/main" id="{FE1B4CDD-D510-B16C-D40D-3FC75F71A480}"/>
              </a:ext>
            </a:extLst>
          </p:cNvPr>
          <p:cNvSpPr/>
          <p:nvPr/>
        </p:nvSpPr>
        <p:spPr>
          <a:xfrm>
            <a:off x="11324969" y="0"/>
            <a:ext cx="449705" cy="6876000"/>
          </a:xfrm>
          <a:prstGeom prst="rect">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vert">
            <a:hlinkClick r:id="rId3" action="ppaction://hlinksldjump"/>
            <a:extLst>
              <a:ext uri="{FF2B5EF4-FFF2-40B4-BE49-F238E27FC236}">
                <a16:creationId xmlns:a16="http://schemas.microsoft.com/office/drawing/2014/main" id="{2DBD9238-5D15-9CE6-838D-D9DDC7DE38C0}"/>
              </a:ext>
            </a:extLst>
          </p:cNvPr>
          <p:cNvSpPr/>
          <p:nvPr/>
        </p:nvSpPr>
        <p:spPr>
          <a:xfrm>
            <a:off x="11766703" y="0"/>
            <a:ext cx="449705" cy="68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B de Vitesse">
            <a:extLst>
              <a:ext uri="{FF2B5EF4-FFF2-40B4-BE49-F238E27FC236}">
                <a16:creationId xmlns:a16="http://schemas.microsoft.com/office/drawing/2014/main" id="{9B3411DA-3CCD-E44A-5C4C-5963DA5A8A8C}"/>
              </a:ext>
            </a:extLst>
          </p:cNvPr>
          <p:cNvSpPr txBox="1"/>
          <p:nvPr/>
        </p:nvSpPr>
        <p:spPr>
          <a:xfrm rot="16200000">
            <a:off x="10239083" y="4755471"/>
            <a:ext cx="3423234" cy="461665"/>
          </a:xfrm>
          <a:prstGeom prst="rect">
            <a:avLst/>
          </a:prstGeom>
          <a:noFill/>
        </p:spPr>
        <p:txBody>
          <a:bodyPr wrap="square" rtlCol="0">
            <a:spAutoFit/>
          </a:bodyPr>
          <a:lstStyle/>
          <a:p>
            <a:r>
              <a:rPr lang="fr-FR" sz="2400" u="sng" dirty="0">
                <a:latin typeface="Arial Black" panose="020B0A04020102020204" pitchFamily="34" charset="0"/>
              </a:rPr>
              <a:t>La </a:t>
            </a:r>
            <a:r>
              <a:rPr lang="fr-FR" sz="2400" u="sng" dirty="0">
                <a:latin typeface="Arial Black" panose="020B0A04020102020204" pitchFamily="34" charset="0"/>
                <a:hlinkClick r:id="rId3" action="ppaction://hlinksldjump">
                  <a:extLst>
                    <a:ext uri="{A12FA001-AC4F-418D-AE19-62706E023703}">
                      <ahyp:hlinkClr xmlns:ahyp="http://schemas.microsoft.com/office/drawing/2018/hyperlinkcolor" val="tx"/>
                    </a:ext>
                  </a:extLst>
                </a:hlinkClick>
              </a:rPr>
              <a:t>boite</a:t>
            </a:r>
            <a:r>
              <a:rPr lang="fr-FR" sz="2400" u="sng" dirty="0">
                <a:latin typeface="Arial Black" panose="020B0A04020102020204" pitchFamily="34" charset="0"/>
              </a:rPr>
              <a:t> de vitesse </a:t>
            </a:r>
          </a:p>
        </p:txBody>
      </p:sp>
      <p:sp>
        <p:nvSpPr>
          <p:cNvPr id="14" name="Embrayage">
            <a:extLst>
              <a:ext uri="{FF2B5EF4-FFF2-40B4-BE49-F238E27FC236}">
                <a16:creationId xmlns:a16="http://schemas.microsoft.com/office/drawing/2014/main" id="{6246C2C4-92EE-3390-EF82-A09F63E475FE}"/>
              </a:ext>
            </a:extLst>
          </p:cNvPr>
          <p:cNvSpPr txBox="1"/>
          <p:nvPr/>
        </p:nvSpPr>
        <p:spPr>
          <a:xfrm rot="16200000">
            <a:off x="10348640" y="5303693"/>
            <a:ext cx="2326791" cy="461665"/>
          </a:xfrm>
          <a:prstGeom prst="rect">
            <a:avLst/>
          </a:prstGeom>
          <a:noFill/>
        </p:spPr>
        <p:txBody>
          <a:bodyPr wrap="none" rtlCol="0">
            <a:spAutoFit/>
          </a:bodyPr>
          <a:lstStyle/>
          <a:p>
            <a:r>
              <a:rPr lang="fr-FR" sz="2400" b="1" dirty="0">
                <a:latin typeface="Arial Black" panose="020B0A04020102020204" pitchFamily="34" charset="0"/>
                <a:hlinkClick r:id="rId2" action="ppaction://hlinksldjump">
                  <a:extLst>
                    <a:ext uri="{A12FA001-AC4F-418D-AE19-62706E023703}">
                      <ahyp:hlinkClr xmlns:ahyp="http://schemas.microsoft.com/office/drawing/2018/hyperlinkcolor" val="tx"/>
                    </a:ext>
                  </a:extLst>
                </a:hlinkClick>
              </a:rPr>
              <a:t>L’embrayage</a:t>
            </a:r>
            <a:endParaRPr lang="fr-FR" sz="2400" b="1" dirty="0">
              <a:latin typeface="Arial Black" panose="020B0A04020102020204" pitchFamily="34" charset="0"/>
            </a:endParaRPr>
          </a:p>
        </p:txBody>
      </p:sp>
      <p:sp>
        <p:nvSpPr>
          <p:cNvPr id="13" name="Moteur">
            <a:extLst>
              <a:ext uri="{FF2B5EF4-FFF2-40B4-BE49-F238E27FC236}">
                <a16:creationId xmlns:a16="http://schemas.microsoft.com/office/drawing/2014/main" id="{3BE013B7-E9F8-8A29-2727-CCC3F39DF1E0}"/>
              </a:ext>
            </a:extLst>
          </p:cNvPr>
          <p:cNvSpPr txBox="1"/>
          <p:nvPr/>
        </p:nvSpPr>
        <p:spPr>
          <a:xfrm rot="16200000">
            <a:off x="9637538" y="5013042"/>
            <a:ext cx="2908092" cy="461665"/>
          </a:xfrm>
          <a:prstGeom prst="rect">
            <a:avLst/>
          </a:prstGeom>
          <a:noFill/>
        </p:spPr>
        <p:txBody>
          <a:bodyPr wrap="square" rtlCol="0">
            <a:spAutoFit/>
          </a:bodyPr>
          <a:lstStyle/>
          <a:p>
            <a:r>
              <a:rPr lang="fr-FR" sz="2400" b="1" u="sng" dirty="0">
                <a:latin typeface="Arial Black" panose="020B0A04020102020204" pitchFamily="34" charset="0"/>
              </a:rPr>
              <a:t>Le </a:t>
            </a:r>
            <a:r>
              <a:rPr lang="fr-FR" sz="2400" b="1" u="sng" dirty="0">
                <a:latin typeface="Arial Black" panose="020B0A04020102020204" pitchFamily="34" charset="0"/>
                <a:hlinkClick r:id="rId4" action="ppaction://hlinksldjump">
                  <a:extLst>
                    <a:ext uri="{A12FA001-AC4F-418D-AE19-62706E023703}">
                      <ahyp:hlinkClr xmlns:ahyp="http://schemas.microsoft.com/office/drawing/2018/hyperlinkcolor" val="tx"/>
                    </a:ext>
                  </a:extLst>
                </a:hlinkClick>
              </a:rPr>
              <a:t>moteur</a:t>
            </a:r>
            <a:endParaRPr lang="fr-FR" sz="2400" b="1" u="sng" dirty="0">
              <a:latin typeface="Arial Black" panose="020B0A04020102020204" pitchFamily="34" charset="0"/>
            </a:endParaRPr>
          </a:p>
        </p:txBody>
      </p:sp>
      <p:pic>
        <p:nvPicPr>
          <p:cNvPr id="22" name="Image 21">
            <a:extLst>
              <a:ext uri="{FF2B5EF4-FFF2-40B4-BE49-F238E27FC236}">
                <a16:creationId xmlns:a16="http://schemas.microsoft.com/office/drawing/2014/main" id="{CBA8A27A-C079-2CAE-3D1B-BBC1B766ECA6}"/>
              </a:ext>
            </a:extLst>
          </p:cNvPr>
          <p:cNvPicPr>
            <a:picLocks noChangeAspect="1"/>
          </p:cNvPicPr>
          <p:nvPr/>
        </p:nvPicPr>
        <p:blipFill>
          <a:blip r:embed="rId5"/>
          <a:stretch>
            <a:fillRect/>
          </a:stretch>
        </p:blipFill>
        <p:spPr>
          <a:xfrm>
            <a:off x="1008" y="183392"/>
            <a:ext cx="2152950" cy="6182588"/>
          </a:xfrm>
          <a:prstGeom prst="rect">
            <a:avLst/>
          </a:prstGeom>
        </p:spPr>
      </p:pic>
      <p:sp>
        <p:nvSpPr>
          <p:cNvPr id="23" name="ZoneTexte 22">
            <a:extLst>
              <a:ext uri="{FF2B5EF4-FFF2-40B4-BE49-F238E27FC236}">
                <a16:creationId xmlns:a16="http://schemas.microsoft.com/office/drawing/2014/main" id="{3705FAA2-5C00-7BC5-CA1A-A8252EC46942}"/>
              </a:ext>
            </a:extLst>
          </p:cNvPr>
          <p:cNvSpPr txBox="1"/>
          <p:nvPr/>
        </p:nvSpPr>
        <p:spPr>
          <a:xfrm>
            <a:off x="3234683" y="183392"/>
            <a:ext cx="6189784" cy="584775"/>
          </a:xfrm>
          <a:prstGeom prst="rect">
            <a:avLst/>
          </a:prstGeom>
          <a:noFill/>
        </p:spPr>
        <p:txBody>
          <a:bodyPr wrap="square" rtlCol="0">
            <a:spAutoFit/>
          </a:bodyPr>
          <a:lstStyle/>
          <a:p>
            <a:r>
              <a:rPr lang="fr-FR" sz="3200" b="1" dirty="0"/>
              <a:t>La chaîne cinématique</a:t>
            </a:r>
          </a:p>
        </p:txBody>
      </p:sp>
      <p:pic>
        <p:nvPicPr>
          <p:cNvPr id="25" name="Image 24">
            <a:extLst>
              <a:ext uri="{FF2B5EF4-FFF2-40B4-BE49-F238E27FC236}">
                <a16:creationId xmlns:a16="http://schemas.microsoft.com/office/drawing/2014/main" id="{A93B2A2A-EFBC-D0F9-35B1-3D007CD9DAB3}"/>
              </a:ext>
            </a:extLst>
          </p:cNvPr>
          <p:cNvPicPr>
            <a:picLocks noChangeAspect="1"/>
          </p:cNvPicPr>
          <p:nvPr/>
        </p:nvPicPr>
        <p:blipFill>
          <a:blip r:embed="rId6"/>
          <a:stretch>
            <a:fillRect/>
          </a:stretch>
        </p:blipFill>
        <p:spPr>
          <a:xfrm>
            <a:off x="2616721" y="1418372"/>
            <a:ext cx="6958558" cy="2635946"/>
          </a:xfrm>
          <a:prstGeom prst="rect">
            <a:avLst/>
          </a:prstGeom>
        </p:spPr>
      </p:pic>
      <p:sp>
        <p:nvSpPr>
          <p:cNvPr id="26" name="ZoneTexte 25">
            <a:extLst>
              <a:ext uri="{FF2B5EF4-FFF2-40B4-BE49-F238E27FC236}">
                <a16:creationId xmlns:a16="http://schemas.microsoft.com/office/drawing/2014/main" id="{0E59BFCF-CA87-15C7-DB1E-A46902B6FA81}"/>
              </a:ext>
            </a:extLst>
          </p:cNvPr>
          <p:cNvSpPr txBox="1"/>
          <p:nvPr/>
        </p:nvSpPr>
        <p:spPr>
          <a:xfrm>
            <a:off x="2919046" y="5275385"/>
            <a:ext cx="7262446" cy="1200329"/>
          </a:xfrm>
          <a:prstGeom prst="rect">
            <a:avLst/>
          </a:prstGeom>
          <a:noFill/>
        </p:spPr>
        <p:txBody>
          <a:bodyPr wrap="square" rtlCol="0">
            <a:spAutoFit/>
          </a:bodyPr>
          <a:lstStyle/>
          <a:p>
            <a:r>
              <a:rPr lang="fr-FR" sz="2400" dirty="0">
                <a:latin typeface="Arial" panose="020B0604020202020204" pitchFamily="34" charset="0"/>
                <a:cs typeface="Arial" panose="020B0604020202020204" pitchFamily="34" charset="0"/>
              </a:rPr>
              <a:t>Rappelez-vous, comparé à notre corps humain :</a:t>
            </a:r>
          </a:p>
          <a:p>
            <a:r>
              <a:rPr lang="fr-FR" sz="2400" dirty="0">
                <a:latin typeface="Arial" panose="020B0604020202020204" pitchFamily="34" charset="0"/>
                <a:cs typeface="Arial" panose="020B0604020202020204" pitchFamily="34" charset="0"/>
              </a:rPr>
              <a:t>Ce sont nos différents organes.</a:t>
            </a:r>
          </a:p>
          <a:p>
            <a:r>
              <a:rPr lang="fr-FR" sz="2400" dirty="0">
                <a:latin typeface="Arial" panose="020B0604020202020204" pitchFamily="34" charset="0"/>
                <a:cs typeface="Arial" panose="020B0604020202020204" pitchFamily="34" charset="0"/>
              </a:rPr>
              <a:t>Elle se compose du (de)</a:t>
            </a:r>
          </a:p>
        </p:txBody>
      </p:sp>
      <p:grpSp>
        <p:nvGrpSpPr>
          <p:cNvPr id="2" name="Groupe 1">
            <a:extLst>
              <a:ext uri="{FF2B5EF4-FFF2-40B4-BE49-F238E27FC236}">
                <a16:creationId xmlns:a16="http://schemas.microsoft.com/office/drawing/2014/main" id="{319BFFF0-E0CA-764C-071B-D31A5B717F47}"/>
              </a:ext>
            </a:extLst>
          </p:cNvPr>
          <p:cNvGrpSpPr/>
          <p:nvPr/>
        </p:nvGrpSpPr>
        <p:grpSpPr>
          <a:xfrm>
            <a:off x="7226249" y="6286617"/>
            <a:ext cx="3611084" cy="571383"/>
            <a:chOff x="6611815" y="6242885"/>
            <a:chExt cx="3611084" cy="571383"/>
          </a:xfrm>
        </p:grpSpPr>
        <p:cxnSp>
          <p:nvCxnSpPr>
            <p:cNvPr id="28" name="Connecteur droit avec flèche 27">
              <a:extLst>
                <a:ext uri="{FF2B5EF4-FFF2-40B4-BE49-F238E27FC236}">
                  <a16:creationId xmlns:a16="http://schemas.microsoft.com/office/drawing/2014/main" id="{6176E771-8E14-526C-4143-BC9227C46AA3}"/>
                </a:ext>
              </a:extLst>
            </p:cNvPr>
            <p:cNvCxnSpPr/>
            <p:nvPr/>
          </p:nvCxnSpPr>
          <p:spPr>
            <a:xfrm>
              <a:off x="6611815" y="6242885"/>
              <a:ext cx="3611084"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29" name="ZoneTexte 28">
              <a:extLst>
                <a:ext uri="{FF2B5EF4-FFF2-40B4-BE49-F238E27FC236}">
                  <a16:creationId xmlns:a16="http://schemas.microsoft.com/office/drawing/2014/main" id="{D7641965-3155-84F8-9FD6-3DD3D16DA0F1}"/>
                </a:ext>
              </a:extLst>
            </p:cNvPr>
            <p:cNvSpPr txBox="1"/>
            <p:nvPr/>
          </p:nvSpPr>
          <p:spPr>
            <a:xfrm>
              <a:off x="8377475" y="6291048"/>
              <a:ext cx="1029449" cy="523220"/>
            </a:xfrm>
            <a:prstGeom prst="rect">
              <a:avLst/>
            </a:prstGeom>
            <a:noFill/>
          </p:spPr>
          <p:txBody>
            <a:bodyPr wrap="none" rtlCol="0">
              <a:spAutoFit/>
            </a:bodyPr>
            <a:lstStyle/>
            <a:p>
              <a:r>
                <a:rPr lang="fr-FR" sz="2800" b="1" dirty="0"/>
                <a:t>Click</a:t>
              </a:r>
            </a:p>
          </p:txBody>
        </p:sp>
      </p:grpSp>
    </p:spTree>
    <p:extLst>
      <p:ext uri="{BB962C8B-B14F-4D97-AF65-F5344CB8AC3E}">
        <p14:creationId xmlns:p14="http://schemas.microsoft.com/office/powerpoint/2010/main" val="2066229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99"/>
                                          </p:stCondLst>
                                        </p:cTn>
                                        <p:tgtEl>
                                          <p:spTgt spid="23"/>
                                        </p:tgtEl>
                                        <p:attrNameLst>
                                          <p:attrName>style.visibility</p:attrName>
                                        </p:attrNameLst>
                                      </p:cBhvr>
                                      <p:to>
                                        <p:strVal val="visible"/>
                                      </p:to>
                                    </p:set>
                                  </p:childTnLst>
                                </p:cTn>
                              </p:par>
                            </p:childTnLst>
                          </p:cTn>
                        </p:par>
                        <p:par>
                          <p:cTn id="7" fill="hold">
                            <p:stCondLst>
                              <p:cond delay="1000"/>
                            </p:stCondLst>
                            <p:childTnLst>
                              <p:par>
                                <p:cTn id="8" presetID="2" presetClass="entr" presetSubtype="4"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1000" fill="hold"/>
                                        <p:tgtEl>
                                          <p:spTgt spid="25"/>
                                        </p:tgtEl>
                                        <p:attrNameLst>
                                          <p:attrName>ppt_x</p:attrName>
                                        </p:attrNameLst>
                                      </p:cBhvr>
                                      <p:tavLst>
                                        <p:tav tm="0">
                                          <p:val>
                                            <p:strVal val="#ppt_x"/>
                                          </p:val>
                                        </p:tav>
                                        <p:tav tm="100000">
                                          <p:val>
                                            <p:strVal val="#ppt_x"/>
                                          </p:val>
                                        </p:tav>
                                      </p:tavLst>
                                    </p:anim>
                                    <p:anim calcmode="lin" valueType="num">
                                      <p:cBhvr additive="base">
                                        <p:cTn id="11" dur="1000" fill="hold"/>
                                        <p:tgtEl>
                                          <p:spTgt spid="25"/>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2250"/>
                                        <p:tgtEl>
                                          <p:spTgt spid="22"/>
                                        </p:tgtEl>
                                      </p:cBhvr>
                                    </p:animEffect>
                                  </p:childTnLst>
                                </p:cTn>
                              </p:par>
                            </p:childTnLst>
                          </p:cTn>
                        </p:par>
                        <p:par>
                          <p:cTn id="16" fill="hold">
                            <p:stCondLst>
                              <p:cond delay="4250"/>
                            </p:stCondLst>
                            <p:childTnLst>
                              <p:par>
                                <p:cTn id="17" presetID="5" presetClass="entr" presetSubtype="1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checkerboard(across)">
                                      <p:cBhvr>
                                        <p:cTn id="19" dur="1750"/>
                                        <p:tgtEl>
                                          <p:spTgt spid="26"/>
                                        </p:tgtEl>
                                      </p:cBhvr>
                                    </p:animEffect>
                                  </p:childTnLst>
                                </p:cTn>
                              </p:par>
                            </p:childTnLst>
                          </p:cTn>
                        </p:par>
                        <p:par>
                          <p:cTn id="20" fill="hold">
                            <p:stCondLst>
                              <p:cond delay="6000"/>
                            </p:stCondLst>
                            <p:childTnLst>
                              <p:par>
                                <p:cTn id="21" presetID="2" presetClass="entr" presetSubtype="4"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7132"/>
        </a:solidFill>
        <a:effectLst/>
      </p:bgPr>
    </p:bg>
    <p:spTree>
      <p:nvGrpSpPr>
        <p:cNvPr id="1" name=""/>
        <p:cNvGrpSpPr/>
        <p:nvPr/>
      </p:nvGrpSpPr>
      <p:grpSpPr>
        <a:xfrm>
          <a:off x="0" y="0"/>
          <a:ext cx="0" cy="0"/>
          <a:chOff x="0" y="0"/>
          <a:chExt cx="0" cy="0"/>
        </a:xfrm>
      </p:grpSpPr>
      <p:sp>
        <p:nvSpPr>
          <p:cNvPr id="5" name="GrosRondBleu">
            <a:extLst>
              <a:ext uri="{FF2B5EF4-FFF2-40B4-BE49-F238E27FC236}">
                <a16:creationId xmlns:a16="http://schemas.microsoft.com/office/drawing/2014/main" id="{97C78223-F6A6-1E86-9226-D4C948FE2EDF}"/>
              </a:ext>
            </a:extLst>
          </p:cNvPr>
          <p:cNvSpPr/>
          <p:nvPr/>
        </p:nvSpPr>
        <p:spPr>
          <a:xfrm>
            <a:off x="11348727" y="244817"/>
            <a:ext cx="751114" cy="734785"/>
          </a:xfrm>
          <a:prstGeom prst="flowChartConnector">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9CB6EC68-5FB4-076D-4227-5623916E63F0}"/>
              </a:ext>
            </a:extLst>
          </p:cNvPr>
          <p:cNvGrpSpPr/>
          <p:nvPr/>
        </p:nvGrpSpPr>
        <p:grpSpPr>
          <a:xfrm>
            <a:off x="92159" y="154239"/>
            <a:ext cx="980454" cy="1114971"/>
            <a:chOff x="144057" y="328668"/>
            <a:chExt cx="980454" cy="1114971"/>
          </a:xfrm>
        </p:grpSpPr>
        <p:sp>
          <p:nvSpPr>
            <p:cNvPr id="16" name="RondBleu3">
              <a:extLst>
                <a:ext uri="{FF2B5EF4-FFF2-40B4-BE49-F238E27FC236}">
                  <a16:creationId xmlns:a16="http://schemas.microsoft.com/office/drawing/2014/main" id="{E2ED685E-E348-34B7-F7F9-AD82BEC313AC}"/>
                </a:ext>
              </a:extLst>
            </p:cNvPr>
            <p:cNvSpPr/>
            <p:nvPr/>
          </p:nvSpPr>
          <p:spPr>
            <a:xfrm>
              <a:off x="179123" y="419725"/>
              <a:ext cx="375557" cy="385182"/>
            </a:xfrm>
            <a:prstGeom prst="flowChartConnector">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RondBleu2">
              <a:extLst>
                <a:ext uri="{FF2B5EF4-FFF2-40B4-BE49-F238E27FC236}">
                  <a16:creationId xmlns:a16="http://schemas.microsoft.com/office/drawing/2014/main" id="{A4E656C5-BFA6-C25B-25D3-3E1E4C242C29}"/>
                </a:ext>
              </a:extLst>
            </p:cNvPr>
            <p:cNvSpPr/>
            <p:nvPr/>
          </p:nvSpPr>
          <p:spPr>
            <a:xfrm>
              <a:off x="748954" y="328668"/>
              <a:ext cx="375557" cy="385182"/>
            </a:xfrm>
            <a:prstGeom prst="flowChartConnector">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ondBleu1">
              <a:extLst>
                <a:ext uri="{FF2B5EF4-FFF2-40B4-BE49-F238E27FC236}">
                  <a16:creationId xmlns:a16="http://schemas.microsoft.com/office/drawing/2014/main" id="{4FCA259A-298D-30C4-3CF0-A850B075BB07}"/>
                </a:ext>
              </a:extLst>
            </p:cNvPr>
            <p:cNvSpPr/>
            <p:nvPr/>
          </p:nvSpPr>
          <p:spPr>
            <a:xfrm>
              <a:off x="144057" y="1058457"/>
              <a:ext cx="375557" cy="385182"/>
            </a:xfrm>
            <a:prstGeom prst="flowChartConnector">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9" name="Connecteur3">
            <a:extLst>
              <a:ext uri="{FF2B5EF4-FFF2-40B4-BE49-F238E27FC236}">
                <a16:creationId xmlns:a16="http://schemas.microsoft.com/office/drawing/2014/main" id="{EDEEA446-66C8-FB27-55D3-135E7B904C28}"/>
              </a:ext>
            </a:extLst>
          </p:cNvPr>
          <p:cNvCxnSpPr>
            <a:cxnSpLocks/>
          </p:cNvCxnSpPr>
          <p:nvPr/>
        </p:nvCxnSpPr>
        <p:spPr>
          <a:xfrm flipH="1">
            <a:off x="2883227" y="3326404"/>
            <a:ext cx="468000" cy="0"/>
          </a:xfrm>
          <a:prstGeom prst="line">
            <a:avLst/>
          </a:prstGeom>
          <a:ln w="76200">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42" name="Connecteur2">
            <a:extLst>
              <a:ext uri="{FF2B5EF4-FFF2-40B4-BE49-F238E27FC236}">
                <a16:creationId xmlns:a16="http://schemas.microsoft.com/office/drawing/2014/main" id="{45341FA1-9686-3A47-5C8B-BFECFCF55622}"/>
              </a:ext>
            </a:extLst>
          </p:cNvPr>
          <p:cNvCxnSpPr>
            <a:cxnSpLocks/>
          </p:cNvCxnSpPr>
          <p:nvPr/>
        </p:nvCxnSpPr>
        <p:spPr>
          <a:xfrm flipH="1">
            <a:off x="4861811" y="3326404"/>
            <a:ext cx="468000" cy="0"/>
          </a:xfrm>
          <a:prstGeom prst="line">
            <a:avLst/>
          </a:prstGeom>
          <a:ln w="76200">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48" name="Connecteur1">
            <a:extLst>
              <a:ext uri="{FF2B5EF4-FFF2-40B4-BE49-F238E27FC236}">
                <a16:creationId xmlns:a16="http://schemas.microsoft.com/office/drawing/2014/main" id="{79296992-B391-137C-32A7-FFABAB287AB7}"/>
              </a:ext>
            </a:extLst>
          </p:cNvPr>
          <p:cNvCxnSpPr>
            <a:cxnSpLocks/>
          </p:cNvCxnSpPr>
          <p:nvPr/>
        </p:nvCxnSpPr>
        <p:spPr>
          <a:xfrm flipH="1">
            <a:off x="7688743" y="3312500"/>
            <a:ext cx="360000" cy="0"/>
          </a:xfrm>
          <a:prstGeom prst="line">
            <a:avLst/>
          </a:prstGeom>
          <a:ln w="76200">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15" name="ImageEmbrayage">
            <a:extLst>
              <a:ext uri="{FF2B5EF4-FFF2-40B4-BE49-F238E27FC236}">
                <a16:creationId xmlns:a16="http://schemas.microsoft.com/office/drawing/2014/main" id="{4785EA3A-8934-38B5-9413-10E23007ADB0}"/>
              </a:ext>
            </a:extLst>
          </p:cNvPr>
          <p:cNvPicPr>
            <a:picLocks noChangeAspect="1"/>
          </p:cNvPicPr>
          <p:nvPr/>
        </p:nvPicPr>
        <p:blipFill>
          <a:blip r:embed="rId7"/>
          <a:stretch>
            <a:fillRect/>
          </a:stretch>
        </p:blipFill>
        <p:spPr>
          <a:xfrm>
            <a:off x="3435918" y="2657860"/>
            <a:ext cx="1307867" cy="1281446"/>
          </a:xfrm>
          <a:prstGeom prst="rect">
            <a:avLst/>
          </a:prstGeom>
        </p:spPr>
      </p:pic>
      <p:pic>
        <p:nvPicPr>
          <p:cNvPr id="29" name="ImageBdeV">
            <a:extLst>
              <a:ext uri="{FF2B5EF4-FFF2-40B4-BE49-F238E27FC236}">
                <a16:creationId xmlns:a16="http://schemas.microsoft.com/office/drawing/2014/main" id="{A771FCE0-825B-9ABB-9AB7-FFC289AD3F54}"/>
              </a:ext>
            </a:extLst>
          </p:cNvPr>
          <p:cNvPicPr>
            <a:picLocks noChangeAspect="1"/>
          </p:cNvPicPr>
          <p:nvPr/>
        </p:nvPicPr>
        <p:blipFill>
          <a:blip r:embed="rId8"/>
          <a:stretch>
            <a:fillRect/>
          </a:stretch>
        </p:blipFill>
        <p:spPr>
          <a:xfrm>
            <a:off x="5399454" y="2454302"/>
            <a:ext cx="2179838" cy="1519875"/>
          </a:xfrm>
          <a:prstGeom prst="rect">
            <a:avLst/>
          </a:prstGeom>
        </p:spPr>
      </p:pic>
      <p:pic>
        <p:nvPicPr>
          <p:cNvPr id="31" name="ImageMoteur">
            <a:extLst>
              <a:ext uri="{FF2B5EF4-FFF2-40B4-BE49-F238E27FC236}">
                <a16:creationId xmlns:a16="http://schemas.microsoft.com/office/drawing/2014/main" id="{E3436A38-AB39-2FF6-6113-9D9BF2465BA4}"/>
              </a:ext>
            </a:extLst>
          </p:cNvPr>
          <p:cNvPicPr>
            <a:picLocks noChangeAspect="1"/>
          </p:cNvPicPr>
          <p:nvPr/>
        </p:nvPicPr>
        <p:blipFill>
          <a:blip r:embed="rId9"/>
          <a:stretch>
            <a:fillRect/>
          </a:stretch>
        </p:blipFill>
        <p:spPr>
          <a:xfrm>
            <a:off x="143580" y="2225897"/>
            <a:ext cx="2723497" cy="2201013"/>
          </a:xfrm>
          <a:prstGeom prst="rect">
            <a:avLst/>
          </a:prstGeom>
          <a:ln>
            <a:noFill/>
          </a:ln>
        </p:spPr>
      </p:pic>
      <p:pic>
        <p:nvPicPr>
          <p:cNvPr id="46" name="Imagearrière">
            <a:extLst>
              <a:ext uri="{FF2B5EF4-FFF2-40B4-BE49-F238E27FC236}">
                <a16:creationId xmlns:a16="http://schemas.microsoft.com/office/drawing/2014/main" id="{CE9B4139-793E-B960-45C0-A0A7568A8F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39662" y="1748880"/>
            <a:ext cx="3741888" cy="240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1" name="FormesBleues">
            <a:extLst>
              <a:ext uri="{FF2B5EF4-FFF2-40B4-BE49-F238E27FC236}">
                <a16:creationId xmlns:a16="http://schemas.microsoft.com/office/drawing/2014/main" id="{C573487A-73D7-C4ED-83DD-6C987C777067}"/>
              </a:ext>
            </a:extLst>
          </p:cNvPr>
          <p:cNvGrpSpPr/>
          <p:nvPr/>
        </p:nvGrpSpPr>
        <p:grpSpPr>
          <a:xfrm>
            <a:off x="139551" y="1619246"/>
            <a:ext cx="11985177" cy="2807666"/>
            <a:chOff x="114664" y="1634235"/>
            <a:chExt cx="11985177" cy="2807666"/>
          </a:xfrm>
        </p:grpSpPr>
        <p:sp>
          <p:nvSpPr>
            <p:cNvPr id="32" name="CarreBleu1">
              <a:extLst>
                <a:ext uri="{FF2B5EF4-FFF2-40B4-BE49-F238E27FC236}">
                  <a16:creationId xmlns:a16="http://schemas.microsoft.com/office/drawing/2014/main" id="{B36153ED-C149-280C-8A84-E1EC11C22576}"/>
                </a:ext>
              </a:extLst>
            </p:cNvPr>
            <p:cNvSpPr/>
            <p:nvPr/>
          </p:nvSpPr>
          <p:spPr>
            <a:xfrm>
              <a:off x="114664" y="2170255"/>
              <a:ext cx="2723497" cy="2256656"/>
            </a:xfrm>
            <a:prstGeom prst="roundRect">
              <a:avLst/>
            </a:prstGeom>
            <a:noFill/>
            <a:ln w="762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CarreBleu2">
              <a:extLst>
                <a:ext uri="{FF2B5EF4-FFF2-40B4-BE49-F238E27FC236}">
                  <a16:creationId xmlns:a16="http://schemas.microsoft.com/office/drawing/2014/main" id="{007B3D59-FD67-92B7-3C75-6F1C9C515DF5}"/>
                </a:ext>
              </a:extLst>
            </p:cNvPr>
            <p:cNvSpPr/>
            <p:nvPr/>
          </p:nvSpPr>
          <p:spPr>
            <a:xfrm>
              <a:off x="3360593" y="2529545"/>
              <a:ext cx="1471238" cy="1538075"/>
            </a:xfrm>
            <a:prstGeom prst="roundRect">
              <a:avLst/>
            </a:prstGeom>
            <a:noFill/>
            <a:ln w="762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CarreBleu3">
              <a:extLst>
                <a:ext uri="{FF2B5EF4-FFF2-40B4-BE49-F238E27FC236}">
                  <a16:creationId xmlns:a16="http://schemas.microsoft.com/office/drawing/2014/main" id="{00C33095-EEF8-A7C1-6765-224DED145001}"/>
                </a:ext>
              </a:extLst>
            </p:cNvPr>
            <p:cNvSpPr/>
            <p:nvPr/>
          </p:nvSpPr>
          <p:spPr>
            <a:xfrm>
              <a:off x="5336498" y="2360860"/>
              <a:ext cx="2305751" cy="1706760"/>
            </a:xfrm>
            <a:prstGeom prst="roundRect">
              <a:avLst/>
            </a:prstGeom>
            <a:noFill/>
            <a:ln w="762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CarreBleu4">
              <a:extLst>
                <a:ext uri="{FF2B5EF4-FFF2-40B4-BE49-F238E27FC236}">
                  <a16:creationId xmlns:a16="http://schemas.microsoft.com/office/drawing/2014/main" id="{D3D5B3D9-0E0B-DA8E-9EAB-D8CE20856959}"/>
                </a:ext>
              </a:extLst>
            </p:cNvPr>
            <p:cNvSpPr/>
            <p:nvPr/>
          </p:nvSpPr>
          <p:spPr>
            <a:xfrm>
              <a:off x="8054757" y="1634235"/>
              <a:ext cx="4045084" cy="2807666"/>
            </a:xfrm>
            <a:prstGeom prst="roundRect">
              <a:avLst/>
            </a:prstGeom>
            <a:noFill/>
            <a:ln w="762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2" name="GroupeChaineCiné1">
            <a:extLst>
              <a:ext uri="{FF2B5EF4-FFF2-40B4-BE49-F238E27FC236}">
                <a16:creationId xmlns:a16="http://schemas.microsoft.com/office/drawing/2014/main" id="{4C7D74B4-FDD2-33BD-214E-8AB3F47B1C3B}"/>
              </a:ext>
            </a:extLst>
          </p:cNvPr>
          <p:cNvGrpSpPr/>
          <p:nvPr/>
        </p:nvGrpSpPr>
        <p:grpSpPr>
          <a:xfrm>
            <a:off x="770717" y="36740"/>
            <a:ext cx="9889264" cy="6098957"/>
            <a:chOff x="791225" y="47318"/>
            <a:chExt cx="9889264" cy="6098957"/>
          </a:xfrm>
        </p:grpSpPr>
        <p:cxnSp>
          <p:nvCxnSpPr>
            <p:cNvPr id="34" name="TraitRoue4">
              <a:extLst>
                <a:ext uri="{FF2B5EF4-FFF2-40B4-BE49-F238E27FC236}">
                  <a16:creationId xmlns:a16="http://schemas.microsoft.com/office/drawing/2014/main" id="{D638EA4D-2324-3C5B-AD50-24EF7836E35B}"/>
                </a:ext>
              </a:extLst>
            </p:cNvPr>
            <p:cNvCxnSpPr>
              <a:cxnSpLocks/>
            </p:cNvCxnSpPr>
            <p:nvPr/>
          </p:nvCxnSpPr>
          <p:spPr>
            <a:xfrm>
              <a:off x="1486647" y="1478334"/>
              <a:ext cx="0" cy="661941"/>
            </a:xfrm>
            <a:prstGeom prst="line">
              <a:avLst/>
            </a:prstGeom>
            <a:ln w="76200">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5" name="TraitRoue3">
              <a:extLst>
                <a:ext uri="{FF2B5EF4-FFF2-40B4-BE49-F238E27FC236}">
                  <a16:creationId xmlns:a16="http://schemas.microsoft.com/office/drawing/2014/main" id="{3C71754C-DC91-1589-6575-A3ECA441BC3C}"/>
                </a:ext>
              </a:extLst>
            </p:cNvPr>
            <p:cNvCxnSpPr>
              <a:cxnSpLocks/>
            </p:cNvCxnSpPr>
            <p:nvPr/>
          </p:nvCxnSpPr>
          <p:spPr>
            <a:xfrm>
              <a:off x="1511511" y="4441901"/>
              <a:ext cx="0" cy="648000"/>
            </a:xfrm>
            <a:prstGeom prst="line">
              <a:avLst/>
            </a:prstGeom>
            <a:ln w="76200">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55" name="TraitRoue2">
              <a:extLst>
                <a:ext uri="{FF2B5EF4-FFF2-40B4-BE49-F238E27FC236}">
                  <a16:creationId xmlns:a16="http://schemas.microsoft.com/office/drawing/2014/main" id="{D222D957-F36B-A0AF-5575-0E68BF459134}"/>
                </a:ext>
              </a:extLst>
            </p:cNvPr>
            <p:cNvCxnSpPr>
              <a:cxnSpLocks/>
            </p:cNvCxnSpPr>
            <p:nvPr/>
          </p:nvCxnSpPr>
          <p:spPr>
            <a:xfrm>
              <a:off x="9943598" y="938239"/>
              <a:ext cx="0" cy="661941"/>
            </a:xfrm>
            <a:prstGeom prst="line">
              <a:avLst/>
            </a:prstGeom>
            <a:ln w="76200">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56" name="TraitRoue1">
              <a:extLst>
                <a:ext uri="{FF2B5EF4-FFF2-40B4-BE49-F238E27FC236}">
                  <a16:creationId xmlns:a16="http://schemas.microsoft.com/office/drawing/2014/main" id="{ED2942FA-175B-D38E-7616-05CD2BC1E178}"/>
                </a:ext>
              </a:extLst>
            </p:cNvPr>
            <p:cNvCxnSpPr>
              <a:cxnSpLocks/>
            </p:cNvCxnSpPr>
            <p:nvPr/>
          </p:nvCxnSpPr>
          <p:spPr>
            <a:xfrm>
              <a:off x="9972369" y="4456891"/>
              <a:ext cx="0" cy="661941"/>
            </a:xfrm>
            <a:prstGeom prst="line">
              <a:avLst/>
            </a:prstGeom>
            <a:ln w="76200">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21" name="Roue4">
              <a:extLst>
                <a:ext uri="{FF2B5EF4-FFF2-40B4-BE49-F238E27FC236}">
                  <a16:creationId xmlns:a16="http://schemas.microsoft.com/office/drawing/2014/main" id="{655735CA-1704-7BF8-5C63-E38AFBC7B72E}"/>
                </a:ext>
              </a:extLst>
            </p:cNvPr>
            <p:cNvPicPr>
              <a:picLocks noChangeAspect="1"/>
            </p:cNvPicPr>
            <p:nvPr/>
          </p:nvPicPr>
          <p:blipFill>
            <a:blip r:embed="rId11"/>
            <a:stretch>
              <a:fillRect/>
            </a:stretch>
          </p:blipFill>
          <p:spPr>
            <a:xfrm>
              <a:off x="791225" y="450891"/>
              <a:ext cx="1390844" cy="1057423"/>
            </a:xfrm>
            <a:prstGeom prst="rect">
              <a:avLst/>
            </a:prstGeom>
          </p:spPr>
        </p:pic>
        <p:pic>
          <p:nvPicPr>
            <p:cNvPr id="23" name="Roue3">
              <a:extLst>
                <a:ext uri="{FF2B5EF4-FFF2-40B4-BE49-F238E27FC236}">
                  <a16:creationId xmlns:a16="http://schemas.microsoft.com/office/drawing/2014/main" id="{C7869D7F-8593-DC71-5EEE-216E42C5D28D}"/>
                </a:ext>
              </a:extLst>
            </p:cNvPr>
            <p:cNvPicPr>
              <a:picLocks noChangeAspect="1"/>
            </p:cNvPicPr>
            <p:nvPr/>
          </p:nvPicPr>
          <p:blipFill>
            <a:blip r:embed="rId11"/>
            <a:stretch>
              <a:fillRect/>
            </a:stretch>
          </p:blipFill>
          <p:spPr>
            <a:xfrm>
              <a:off x="791225" y="5088852"/>
              <a:ext cx="1390844" cy="1057423"/>
            </a:xfrm>
            <a:prstGeom prst="rect">
              <a:avLst/>
            </a:prstGeom>
          </p:spPr>
        </p:pic>
        <p:pic>
          <p:nvPicPr>
            <p:cNvPr id="57" name="Roue2">
              <a:extLst>
                <a:ext uri="{FF2B5EF4-FFF2-40B4-BE49-F238E27FC236}">
                  <a16:creationId xmlns:a16="http://schemas.microsoft.com/office/drawing/2014/main" id="{8B76BD2E-6D16-EAD8-306F-BD9F46E21DE0}"/>
                </a:ext>
              </a:extLst>
            </p:cNvPr>
            <p:cNvPicPr>
              <a:picLocks noChangeAspect="1"/>
            </p:cNvPicPr>
            <p:nvPr/>
          </p:nvPicPr>
          <p:blipFill>
            <a:blip r:embed="rId11"/>
            <a:stretch>
              <a:fillRect/>
            </a:stretch>
          </p:blipFill>
          <p:spPr>
            <a:xfrm>
              <a:off x="9255319" y="47318"/>
              <a:ext cx="1390844" cy="1057423"/>
            </a:xfrm>
            <a:prstGeom prst="rect">
              <a:avLst/>
            </a:prstGeom>
          </p:spPr>
        </p:pic>
        <p:pic>
          <p:nvPicPr>
            <p:cNvPr id="58" name="Roue1">
              <a:extLst>
                <a:ext uri="{FF2B5EF4-FFF2-40B4-BE49-F238E27FC236}">
                  <a16:creationId xmlns:a16="http://schemas.microsoft.com/office/drawing/2014/main" id="{CF9B26EA-7BBE-766D-3429-A898222F79DD}"/>
                </a:ext>
              </a:extLst>
            </p:cNvPr>
            <p:cNvPicPr>
              <a:picLocks noChangeAspect="1"/>
            </p:cNvPicPr>
            <p:nvPr/>
          </p:nvPicPr>
          <p:blipFill>
            <a:blip r:embed="rId11"/>
            <a:stretch>
              <a:fillRect/>
            </a:stretch>
          </p:blipFill>
          <p:spPr>
            <a:xfrm>
              <a:off x="9289645" y="4888299"/>
              <a:ext cx="1390844" cy="1057423"/>
            </a:xfrm>
            <a:prstGeom prst="rect">
              <a:avLst/>
            </a:prstGeom>
          </p:spPr>
        </p:pic>
      </p:grpSp>
      <p:pic>
        <p:nvPicPr>
          <p:cNvPr id="59" name="Speech_Nous retrouvons __L...._1728356357792">
            <a:hlinkClick r:id="" action="ppaction://media"/>
            <a:extLst>
              <a:ext uri="{FF2B5EF4-FFF2-40B4-BE49-F238E27FC236}">
                <a16:creationId xmlns:a16="http://schemas.microsoft.com/office/drawing/2014/main" id="{B374C776-A5A3-C0E5-8BE4-45BC4B4843B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54332" y="0"/>
            <a:ext cx="683863" cy="683863"/>
          </a:xfrm>
          <a:prstGeom prst="rect">
            <a:avLst/>
          </a:prstGeom>
        </p:spPr>
      </p:pic>
      <p:pic>
        <p:nvPicPr>
          <p:cNvPr id="52" name="Speech_La voici encore plu...._1728356174839">
            <a:hlinkClick r:id="" action="ppaction://media"/>
            <a:extLst>
              <a:ext uri="{FF2B5EF4-FFF2-40B4-BE49-F238E27FC236}">
                <a16:creationId xmlns:a16="http://schemas.microsoft.com/office/drawing/2014/main" id="{5CC131C6-D315-E89A-61C2-C9F760CBDA2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23088" y="5778770"/>
            <a:ext cx="609600" cy="609600"/>
          </a:xfrm>
          <a:prstGeom prst="rect">
            <a:avLst/>
          </a:prstGeom>
        </p:spPr>
      </p:pic>
      <p:sp>
        <p:nvSpPr>
          <p:cNvPr id="63" name="BlancAnim2">
            <a:extLst>
              <a:ext uri="{FF2B5EF4-FFF2-40B4-BE49-F238E27FC236}">
                <a16:creationId xmlns:a16="http://schemas.microsoft.com/office/drawing/2014/main" id="{31412ADB-862A-9319-DA8D-19824F3E1BB4}"/>
              </a:ext>
            </a:extLst>
          </p:cNvPr>
          <p:cNvSpPr txBox="1"/>
          <p:nvPr/>
        </p:nvSpPr>
        <p:spPr>
          <a:xfrm>
            <a:off x="-414" y="6169161"/>
            <a:ext cx="12192000" cy="923330"/>
          </a:xfrm>
          <a:prstGeom prst="rect">
            <a:avLst/>
          </a:prstGeom>
          <a:solidFill>
            <a:schemeClr val="bg1"/>
          </a:solidFill>
        </p:spPr>
        <p:txBody>
          <a:bodyPr wrap="square" rtlCol="0">
            <a:spAutoFit/>
          </a:bodyPr>
          <a:lstStyle/>
          <a:p>
            <a:r>
              <a:rPr lang="fr-FR" dirty="0">
                <a:latin typeface="Arial Black" panose="020B0A04020102020204" pitchFamily="34" charset="0"/>
              </a:rPr>
              <a:t>Nous retrouvons : le moteur, l’embrayage et enfin la boite de vitesse.</a:t>
            </a:r>
          </a:p>
          <a:p>
            <a:endParaRPr lang="fr-FR" dirty="0">
              <a:latin typeface="Arial Black" panose="020B0A04020102020204" pitchFamily="34" charset="0"/>
            </a:endParaRPr>
          </a:p>
          <a:p>
            <a:endParaRPr lang="fr-FR" dirty="0">
              <a:latin typeface="Arial Black" panose="020B0A04020102020204" pitchFamily="34" charset="0"/>
            </a:endParaRPr>
          </a:p>
        </p:txBody>
      </p:sp>
      <p:sp>
        <p:nvSpPr>
          <p:cNvPr id="65" name="Blanc Anim3">
            <a:extLst>
              <a:ext uri="{FF2B5EF4-FFF2-40B4-BE49-F238E27FC236}">
                <a16:creationId xmlns:a16="http://schemas.microsoft.com/office/drawing/2014/main" id="{2B04E414-CD33-B786-A66D-5EB67ED34115}"/>
              </a:ext>
            </a:extLst>
          </p:cNvPr>
          <p:cNvSpPr txBox="1"/>
          <p:nvPr/>
        </p:nvSpPr>
        <p:spPr>
          <a:xfrm>
            <a:off x="11586" y="6169161"/>
            <a:ext cx="12192000" cy="923330"/>
          </a:xfrm>
          <a:prstGeom prst="rect">
            <a:avLst/>
          </a:prstGeom>
          <a:solidFill>
            <a:schemeClr val="bg1"/>
          </a:solidFill>
        </p:spPr>
        <p:txBody>
          <a:bodyPr wrap="square" rtlCol="0">
            <a:spAutoFit/>
          </a:bodyPr>
          <a:lstStyle/>
          <a:p>
            <a:pPr algn="ctr"/>
            <a:r>
              <a:rPr lang="fr-FR" dirty="0">
                <a:latin typeface="Arial Black" panose="020B0A04020102020204" pitchFamily="34" charset="0"/>
              </a:rPr>
              <a:t>Voici donc où nous en sommes pour le moment</a:t>
            </a:r>
            <a:r>
              <a:rPr lang="fr-FR" dirty="0"/>
              <a:t>.</a:t>
            </a:r>
          </a:p>
          <a:p>
            <a:pPr algn="ctr"/>
            <a:endParaRPr lang="fr-FR" dirty="0"/>
          </a:p>
          <a:p>
            <a:pPr algn="ctr"/>
            <a:endParaRPr lang="fr-FR" dirty="0"/>
          </a:p>
        </p:txBody>
      </p:sp>
      <p:sp>
        <p:nvSpPr>
          <p:cNvPr id="66" name="BlancAnim1">
            <a:extLst>
              <a:ext uri="{FF2B5EF4-FFF2-40B4-BE49-F238E27FC236}">
                <a16:creationId xmlns:a16="http://schemas.microsoft.com/office/drawing/2014/main" id="{17BA37AB-0A4C-9744-18E6-6FD115022F53}"/>
              </a:ext>
            </a:extLst>
          </p:cNvPr>
          <p:cNvSpPr txBox="1"/>
          <p:nvPr/>
        </p:nvSpPr>
        <p:spPr>
          <a:xfrm>
            <a:off x="-12414" y="6184149"/>
            <a:ext cx="12204000" cy="923330"/>
          </a:xfrm>
          <a:prstGeom prst="rect">
            <a:avLst/>
          </a:prstGeom>
          <a:solidFill>
            <a:schemeClr val="bg1"/>
          </a:solidFill>
        </p:spPr>
        <p:txBody>
          <a:bodyPr wrap="square" rtlCol="0">
            <a:spAutoFit/>
          </a:bodyPr>
          <a:lstStyle/>
          <a:p>
            <a:r>
              <a:rPr lang="fr-FR" dirty="0">
                <a:latin typeface="Arial Black" panose="020B0A04020102020204" pitchFamily="34" charset="0"/>
              </a:rPr>
              <a:t>La voici encore plus simplifiée et avec les différentes pièces que nous avons vu depuis le début.</a:t>
            </a:r>
          </a:p>
          <a:p>
            <a:endParaRPr lang="fr-FR" dirty="0"/>
          </a:p>
        </p:txBody>
      </p:sp>
    </p:spTree>
    <p:extLst>
      <p:ext uri="{BB962C8B-B14F-4D97-AF65-F5344CB8AC3E}">
        <p14:creationId xmlns:p14="http://schemas.microsoft.com/office/powerpoint/2010/main" val="209923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30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30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150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mediacall" presetSubtype="0" fill="hold" nodeType="withEffect">
                                  <p:stCondLst>
                                    <p:cond delay="2250"/>
                                  </p:stCondLst>
                                  <p:childTnLst>
                                    <p:cmd type="call" cmd="playFrom(0.0)">
                                      <p:cBhvr>
                                        <p:cTn id="16" dur="5496" fill="hold"/>
                                        <p:tgtEl>
                                          <p:spTgt spid="52"/>
                                        </p:tgtEl>
                                      </p:cBhvr>
                                    </p:cmd>
                                  </p:childTnLst>
                                </p:cTn>
                              </p:par>
                              <p:par>
                                <p:cTn id="17" presetID="1" presetClass="entr" presetSubtype="0" fill="hold" nodeType="withEffect">
                                  <p:stCondLst>
                                    <p:cond delay="2250"/>
                                  </p:stCondLst>
                                  <p:childTnLst>
                                    <p:set>
                                      <p:cBhvr>
                                        <p:cTn id="18" dur="1" fill="hold">
                                          <p:stCondLst>
                                            <p:cond delay="1249"/>
                                          </p:stCondLst>
                                        </p:cTn>
                                        <p:tgtEl>
                                          <p:spTgt spid="31"/>
                                        </p:tgtEl>
                                        <p:attrNameLst>
                                          <p:attrName>style.visibility</p:attrName>
                                        </p:attrNameLst>
                                      </p:cBhvr>
                                      <p:to>
                                        <p:strVal val="visible"/>
                                      </p:to>
                                    </p:set>
                                  </p:childTnLst>
                                </p:cTn>
                              </p:par>
                              <p:par>
                                <p:cTn id="19" presetID="1" presetClass="entr" presetSubtype="0" fill="hold" nodeType="withEffect">
                                  <p:stCondLst>
                                    <p:cond delay="3250"/>
                                  </p:stCondLst>
                                  <p:childTnLst>
                                    <p:set>
                                      <p:cBhvr>
                                        <p:cTn id="20" dur="1" fill="hold">
                                          <p:stCondLst>
                                            <p:cond delay="1249"/>
                                          </p:stCondLst>
                                        </p:cTn>
                                        <p:tgtEl>
                                          <p:spTgt spid="15"/>
                                        </p:tgtEl>
                                        <p:attrNameLst>
                                          <p:attrName>style.visibility</p:attrName>
                                        </p:attrNameLst>
                                      </p:cBhvr>
                                      <p:to>
                                        <p:strVal val="visible"/>
                                      </p:to>
                                    </p:set>
                                  </p:childTnLst>
                                </p:cTn>
                              </p:par>
                              <p:par>
                                <p:cTn id="21" presetID="1" presetClass="entr" presetSubtype="0" fill="hold" nodeType="withEffect">
                                  <p:stCondLst>
                                    <p:cond delay="4250"/>
                                  </p:stCondLst>
                                  <p:childTnLst>
                                    <p:set>
                                      <p:cBhvr>
                                        <p:cTn id="22" dur="1" fill="hold">
                                          <p:stCondLst>
                                            <p:cond delay="1249"/>
                                          </p:stCondLst>
                                        </p:cTn>
                                        <p:tgtEl>
                                          <p:spTgt spid="29"/>
                                        </p:tgtEl>
                                        <p:attrNameLst>
                                          <p:attrName>style.visibility</p:attrName>
                                        </p:attrNameLst>
                                      </p:cBhvr>
                                      <p:to>
                                        <p:strVal val="visible"/>
                                      </p:to>
                                    </p:set>
                                  </p:childTnLst>
                                </p:cTn>
                              </p:par>
                              <p:par>
                                <p:cTn id="23" presetID="1" presetClass="entr" presetSubtype="0" fill="hold" grpId="0" nodeType="withEffect">
                                  <p:stCondLst>
                                    <p:cond delay="2750"/>
                                  </p:stCondLst>
                                  <p:childTnLst>
                                    <p:set>
                                      <p:cBhvr>
                                        <p:cTn id="24" dur="1" fill="hold">
                                          <p:stCondLst>
                                            <p:cond delay="0"/>
                                          </p:stCondLst>
                                        </p:cTn>
                                        <p:tgtEl>
                                          <p:spTgt spid="66">
                                            <p:bg/>
                                          </p:spTgt>
                                        </p:tgtEl>
                                        <p:attrNameLst>
                                          <p:attrName>style.visibility</p:attrName>
                                        </p:attrNameLst>
                                      </p:cBhvr>
                                      <p:to>
                                        <p:strVal val="visible"/>
                                      </p:to>
                                    </p:set>
                                  </p:childTnLst>
                                </p:cTn>
                              </p:par>
                              <p:par>
                                <p:cTn id="25" presetID="1" presetClass="entr" presetSubtype="0" fill="hold" nodeType="withEffect">
                                  <p:stCondLst>
                                    <p:cond delay="2750"/>
                                  </p:stCondLst>
                                  <p:iterate type="wd">
                                    <p:tmAbs val="300"/>
                                  </p:iterate>
                                  <p:childTnLst>
                                    <p:set>
                                      <p:cBhvr>
                                        <p:cTn id="26" dur="1" fill="hold">
                                          <p:stCondLst>
                                            <p:cond delay="0"/>
                                          </p:stCondLst>
                                        </p:cTn>
                                        <p:tgtEl>
                                          <p:spTgt spid="66">
                                            <p:txEl>
                                              <p:pRg st="0" end="0"/>
                                            </p:txEl>
                                          </p:spTgt>
                                        </p:tgtEl>
                                        <p:attrNameLst>
                                          <p:attrName>style.visibility</p:attrName>
                                        </p:attrNameLst>
                                      </p:cBhvr>
                                      <p:to>
                                        <p:strVal val="visible"/>
                                      </p:to>
                                    </p:set>
                                  </p:childTnLst>
                                </p:cTn>
                              </p:par>
                            </p:childTnLst>
                          </p:cTn>
                        </p:par>
                        <p:par>
                          <p:cTn id="27" fill="hold">
                            <p:stCondLst>
                              <p:cond delay="7851"/>
                            </p:stCondLst>
                            <p:childTnLst>
                              <p:par>
                                <p:cTn id="28" presetID="37" presetClass="exit" presetSubtype="0" fill="hold" grpId="1" nodeType="afterEffect">
                                  <p:stCondLst>
                                    <p:cond delay="0"/>
                                  </p:stCondLst>
                                  <p:childTnLst>
                                    <p:animEffect transition="out" filter="fade">
                                      <p:cBhvr>
                                        <p:cTn id="29" dur="1000"/>
                                        <p:tgtEl>
                                          <p:spTgt spid="66">
                                            <p:bg/>
                                          </p:spTgt>
                                        </p:tgtEl>
                                      </p:cBhvr>
                                    </p:animEffect>
                                    <p:anim calcmode="lin" valueType="num">
                                      <p:cBhvr>
                                        <p:cTn id="30" dur="1000"/>
                                        <p:tgtEl>
                                          <p:spTgt spid="66">
                                            <p:bg/>
                                          </p:spTgt>
                                        </p:tgtEl>
                                        <p:attrNameLst>
                                          <p:attrName>ppt_x</p:attrName>
                                        </p:attrNameLst>
                                      </p:cBhvr>
                                      <p:tavLst>
                                        <p:tav tm="0">
                                          <p:val>
                                            <p:strVal val="ppt_x"/>
                                          </p:val>
                                        </p:tav>
                                        <p:tav tm="100000">
                                          <p:val>
                                            <p:strVal val="ppt_x"/>
                                          </p:val>
                                        </p:tav>
                                      </p:tavLst>
                                    </p:anim>
                                    <p:anim calcmode="lin" valueType="num">
                                      <p:cBhvr>
                                        <p:cTn id="31" dur="100" decel="100000"/>
                                        <p:tgtEl>
                                          <p:spTgt spid="66">
                                            <p:bg/>
                                          </p:spTgt>
                                        </p:tgtEl>
                                        <p:attrNameLst>
                                          <p:attrName>ppt_y</p:attrName>
                                        </p:attrNameLst>
                                      </p:cBhvr>
                                      <p:tavLst>
                                        <p:tav tm="0">
                                          <p:val>
                                            <p:strVal val="ppt_y"/>
                                          </p:val>
                                        </p:tav>
                                        <p:tav tm="100000">
                                          <p:val>
                                            <p:strVal val="ppt_y-.03"/>
                                          </p:val>
                                        </p:tav>
                                      </p:tavLst>
                                    </p:anim>
                                    <p:anim calcmode="lin" valueType="num">
                                      <p:cBhvr>
                                        <p:cTn id="32" dur="900" accel="100000">
                                          <p:stCondLst>
                                            <p:cond delay="100"/>
                                          </p:stCondLst>
                                        </p:cTn>
                                        <p:tgtEl>
                                          <p:spTgt spid="66">
                                            <p:bg/>
                                          </p:spTgt>
                                        </p:tgtEl>
                                        <p:attrNameLst>
                                          <p:attrName>ppt_y</p:attrName>
                                        </p:attrNameLst>
                                      </p:cBhvr>
                                      <p:tavLst>
                                        <p:tav tm="0">
                                          <p:val>
                                            <p:strVal val="ppt_y"/>
                                          </p:val>
                                        </p:tav>
                                        <p:tav tm="100000">
                                          <p:val>
                                            <p:strVal val="ppt_y+1"/>
                                          </p:val>
                                        </p:tav>
                                      </p:tavLst>
                                    </p:anim>
                                    <p:set>
                                      <p:cBhvr>
                                        <p:cTn id="33" dur="1" fill="hold">
                                          <p:stCondLst>
                                            <p:cond delay="999"/>
                                          </p:stCondLst>
                                        </p:cTn>
                                        <p:tgtEl>
                                          <p:spTgt spid="66">
                                            <p:bg/>
                                          </p:spTgt>
                                        </p:tgtEl>
                                        <p:attrNameLst>
                                          <p:attrName>style.visibility</p:attrName>
                                        </p:attrNameLst>
                                      </p:cBhvr>
                                      <p:to>
                                        <p:strVal val="hidden"/>
                                      </p:to>
                                    </p:set>
                                  </p:childTnLst>
                                </p:cTn>
                              </p:par>
                              <p:par>
                                <p:cTn id="34" presetID="37" presetClass="exit" presetSubtype="0" fill="hold" nodeType="withEffect">
                                  <p:stCondLst>
                                    <p:cond delay="0"/>
                                  </p:stCondLst>
                                  <p:iterate type="wd">
                                    <p:tmPct val="0"/>
                                  </p:iterate>
                                  <p:childTnLst>
                                    <p:animEffect transition="out" filter="fade">
                                      <p:cBhvr>
                                        <p:cTn id="35" dur="1000"/>
                                        <p:tgtEl>
                                          <p:spTgt spid="66">
                                            <p:txEl>
                                              <p:pRg st="0" end="0"/>
                                            </p:txEl>
                                          </p:spTgt>
                                        </p:tgtEl>
                                      </p:cBhvr>
                                    </p:animEffect>
                                    <p:anim calcmode="lin" valueType="num">
                                      <p:cBhvr>
                                        <p:cTn id="36" dur="1000"/>
                                        <p:tgtEl>
                                          <p:spTgt spid="66">
                                            <p:txEl>
                                              <p:pRg st="0" end="0"/>
                                            </p:txEl>
                                          </p:spTgt>
                                        </p:tgtEl>
                                        <p:attrNameLst>
                                          <p:attrName>ppt_x</p:attrName>
                                        </p:attrNameLst>
                                      </p:cBhvr>
                                      <p:tavLst>
                                        <p:tav tm="0">
                                          <p:val>
                                            <p:strVal val="ppt_x"/>
                                          </p:val>
                                        </p:tav>
                                        <p:tav tm="100000">
                                          <p:val>
                                            <p:strVal val="ppt_x"/>
                                          </p:val>
                                        </p:tav>
                                      </p:tavLst>
                                    </p:anim>
                                    <p:anim calcmode="lin" valueType="num">
                                      <p:cBhvr>
                                        <p:cTn id="37" dur="100" decel="100000"/>
                                        <p:tgtEl>
                                          <p:spTgt spid="66">
                                            <p:txEl>
                                              <p:pRg st="0" end="0"/>
                                            </p:txEl>
                                          </p:spTgt>
                                        </p:tgtEl>
                                        <p:attrNameLst>
                                          <p:attrName>ppt_y</p:attrName>
                                        </p:attrNameLst>
                                      </p:cBhvr>
                                      <p:tavLst>
                                        <p:tav tm="0">
                                          <p:val>
                                            <p:strVal val="ppt_y"/>
                                          </p:val>
                                        </p:tav>
                                        <p:tav tm="100000">
                                          <p:val>
                                            <p:strVal val="ppt_y-.03"/>
                                          </p:val>
                                        </p:tav>
                                      </p:tavLst>
                                    </p:anim>
                                    <p:anim calcmode="lin" valueType="num">
                                      <p:cBhvr>
                                        <p:cTn id="38" dur="900" accel="100000">
                                          <p:stCondLst>
                                            <p:cond delay="100"/>
                                          </p:stCondLst>
                                        </p:cTn>
                                        <p:tgtEl>
                                          <p:spTgt spid="66">
                                            <p:txEl>
                                              <p:pRg st="0" end="0"/>
                                            </p:txEl>
                                          </p:spTgt>
                                        </p:tgtEl>
                                        <p:attrNameLst>
                                          <p:attrName>ppt_y</p:attrName>
                                        </p:attrNameLst>
                                      </p:cBhvr>
                                      <p:tavLst>
                                        <p:tav tm="0">
                                          <p:val>
                                            <p:strVal val="ppt_y"/>
                                          </p:val>
                                        </p:tav>
                                        <p:tav tm="100000">
                                          <p:val>
                                            <p:strVal val="ppt_y+1"/>
                                          </p:val>
                                        </p:tav>
                                      </p:tavLst>
                                    </p:anim>
                                    <p:set>
                                      <p:cBhvr>
                                        <p:cTn id="39" dur="1" fill="hold">
                                          <p:stCondLst>
                                            <p:cond delay="999"/>
                                          </p:stCondLst>
                                        </p:cTn>
                                        <p:tgtEl>
                                          <p:spTgt spid="66">
                                            <p:txEl>
                                              <p:pRg st="0" end="0"/>
                                            </p:txEl>
                                          </p:spTgt>
                                        </p:tgtEl>
                                        <p:attrNameLst>
                                          <p:attrName>style.visibility</p:attrName>
                                        </p:attrNameLst>
                                      </p:cBhvr>
                                      <p:to>
                                        <p:strVal val="hidden"/>
                                      </p:to>
                                    </p:set>
                                  </p:childTnLst>
                                </p:cTn>
                              </p:par>
                            </p:childTnLst>
                          </p:cTn>
                        </p:par>
                        <p:par>
                          <p:cTn id="40" fill="hold">
                            <p:stCondLst>
                              <p:cond delay="8851"/>
                            </p:stCondLst>
                            <p:childTnLst>
                              <p:par>
                                <p:cTn id="41" presetID="1" presetClass="mediacall" presetSubtype="0" fill="hold" nodeType="afterEffect">
                                  <p:stCondLst>
                                    <p:cond delay="2504"/>
                                  </p:stCondLst>
                                  <p:childTnLst>
                                    <p:cmd type="call" cmd="playFrom(0.0)">
                                      <p:cBhvr>
                                        <p:cTn id="42" dur="10920" fill="hold"/>
                                        <p:tgtEl>
                                          <p:spTgt spid="59"/>
                                        </p:tgtEl>
                                      </p:cBhvr>
                                    </p:cmd>
                                  </p:childTnLst>
                                </p:cTn>
                              </p:par>
                              <p:par>
                                <p:cTn id="43" presetID="1" presetClass="entr" presetSubtype="0" fill="hold" grpId="0" nodeType="withEffect">
                                  <p:stCondLst>
                                    <p:cond delay="2504"/>
                                  </p:stCondLst>
                                  <p:childTnLst>
                                    <p:set>
                                      <p:cBhvr>
                                        <p:cTn id="44" dur="1" fill="hold">
                                          <p:stCondLst>
                                            <p:cond delay="0"/>
                                          </p:stCondLst>
                                        </p:cTn>
                                        <p:tgtEl>
                                          <p:spTgt spid="63">
                                            <p:bg/>
                                          </p:spTgt>
                                        </p:tgtEl>
                                        <p:attrNameLst>
                                          <p:attrName>style.visibility</p:attrName>
                                        </p:attrNameLst>
                                      </p:cBhvr>
                                      <p:to>
                                        <p:strVal val="visible"/>
                                      </p:to>
                                    </p:set>
                                  </p:childTnLst>
                                </p:cTn>
                              </p:par>
                              <p:par>
                                <p:cTn id="45" presetID="1" presetClass="entr" presetSubtype="0" fill="hold" nodeType="withEffect">
                                  <p:stCondLst>
                                    <p:cond delay="2504"/>
                                  </p:stCondLst>
                                  <p:iterate type="wd">
                                    <p:tmAbs val="500"/>
                                  </p:iterate>
                                  <p:childTnLst>
                                    <p:set>
                                      <p:cBhvr>
                                        <p:cTn id="46" dur="1" fill="hold">
                                          <p:stCondLst>
                                            <p:cond delay="0"/>
                                          </p:stCondLst>
                                        </p:cTn>
                                        <p:tgtEl>
                                          <p:spTgt spid="63">
                                            <p:txEl>
                                              <p:pRg st="0" end="0"/>
                                            </p:txEl>
                                          </p:spTgt>
                                        </p:tgtEl>
                                        <p:attrNameLst>
                                          <p:attrName>style.visibility</p:attrName>
                                        </p:attrNameLst>
                                      </p:cBhvr>
                                      <p:to>
                                        <p:strVal val="visible"/>
                                      </p:to>
                                    </p:set>
                                  </p:childTnLst>
                                </p:cTn>
                              </p:par>
                              <p:par>
                                <p:cTn id="47" presetID="35" presetClass="emph" presetSubtype="0" repeatCount="5000" fill="hold" nodeType="withEffect">
                                  <p:stCondLst>
                                    <p:cond delay="3500"/>
                                  </p:stCondLst>
                                  <p:childTnLst>
                                    <p:anim calcmode="discrete" valueType="str">
                                      <p:cBhvr>
                                        <p:cTn id="48" dur="500" fill="hold"/>
                                        <p:tgtEl>
                                          <p:spTgt spid="31"/>
                                        </p:tgtEl>
                                        <p:attrNameLst>
                                          <p:attrName>style.visibility</p:attrName>
                                        </p:attrNameLst>
                                      </p:cBhvr>
                                      <p:tavLst>
                                        <p:tav tm="0">
                                          <p:val>
                                            <p:strVal val="hidden"/>
                                          </p:val>
                                        </p:tav>
                                        <p:tav tm="50000">
                                          <p:val>
                                            <p:strVal val="visible"/>
                                          </p:val>
                                        </p:tav>
                                      </p:tavLst>
                                    </p:anim>
                                  </p:childTnLst>
                                </p:cTn>
                              </p:par>
                              <p:par>
                                <p:cTn id="49" presetID="35" presetClass="emph" presetSubtype="0" repeatCount="5000" fill="hold" nodeType="withEffect">
                                  <p:stCondLst>
                                    <p:cond delay="5904"/>
                                  </p:stCondLst>
                                  <p:childTnLst>
                                    <p:anim calcmode="discrete" valueType="str">
                                      <p:cBhvr>
                                        <p:cTn id="50" dur="500" fill="hold"/>
                                        <p:tgtEl>
                                          <p:spTgt spid="15"/>
                                        </p:tgtEl>
                                        <p:attrNameLst>
                                          <p:attrName>style.visibility</p:attrName>
                                        </p:attrNameLst>
                                      </p:cBhvr>
                                      <p:tavLst>
                                        <p:tav tm="0">
                                          <p:val>
                                            <p:strVal val="hidden"/>
                                          </p:val>
                                        </p:tav>
                                        <p:tav tm="50000">
                                          <p:val>
                                            <p:strVal val="visible"/>
                                          </p:val>
                                        </p:tav>
                                      </p:tavLst>
                                    </p:anim>
                                  </p:childTnLst>
                                </p:cTn>
                              </p:par>
                              <p:par>
                                <p:cTn id="51" presetID="35" presetClass="emph" presetSubtype="0" repeatCount="5000" fill="hold" nodeType="withEffect">
                                  <p:stCondLst>
                                    <p:cond delay="8349"/>
                                  </p:stCondLst>
                                  <p:childTnLst>
                                    <p:anim calcmode="discrete" valueType="str">
                                      <p:cBhvr>
                                        <p:cTn id="52" dur="500" fill="hold"/>
                                        <p:tgtEl>
                                          <p:spTgt spid="29"/>
                                        </p:tgtEl>
                                        <p:attrNameLst>
                                          <p:attrName>style.visibility</p:attrName>
                                        </p:attrNameLst>
                                      </p:cBhvr>
                                      <p:tavLst>
                                        <p:tav tm="0">
                                          <p:val>
                                            <p:strVal val="hidden"/>
                                          </p:val>
                                        </p:tav>
                                        <p:tav tm="50000">
                                          <p:val>
                                            <p:strVal val="visible"/>
                                          </p:val>
                                        </p:tav>
                                      </p:tavLst>
                                    </p:anim>
                                  </p:childTnLst>
                                </p:cTn>
                              </p:par>
                              <p:par>
                                <p:cTn id="53" presetID="37" presetClass="exit" presetSubtype="0" fill="hold" grpId="2" nodeType="withEffect">
                                  <p:stCondLst>
                                    <p:cond delay="9404"/>
                                  </p:stCondLst>
                                  <p:iterate type="wd">
                                    <p:tmPct val="0"/>
                                  </p:iterate>
                                  <p:childTnLst>
                                    <p:animEffect transition="out" filter="fade">
                                      <p:cBhvr>
                                        <p:cTn id="54" dur="1000"/>
                                        <p:tgtEl>
                                          <p:spTgt spid="63">
                                            <p:txEl>
                                              <p:pRg st="0" end="0"/>
                                            </p:txEl>
                                          </p:spTgt>
                                        </p:tgtEl>
                                      </p:cBhvr>
                                    </p:animEffect>
                                    <p:anim calcmode="lin" valueType="num">
                                      <p:cBhvr>
                                        <p:cTn id="55" dur="1000"/>
                                        <p:tgtEl>
                                          <p:spTgt spid="63">
                                            <p:txEl>
                                              <p:pRg st="0" end="0"/>
                                            </p:txEl>
                                          </p:spTgt>
                                        </p:tgtEl>
                                        <p:attrNameLst>
                                          <p:attrName>ppt_x</p:attrName>
                                        </p:attrNameLst>
                                      </p:cBhvr>
                                      <p:tavLst>
                                        <p:tav tm="0">
                                          <p:val>
                                            <p:strVal val="ppt_x"/>
                                          </p:val>
                                        </p:tav>
                                        <p:tav tm="100000">
                                          <p:val>
                                            <p:strVal val="ppt_x"/>
                                          </p:val>
                                        </p:tav>
                                      </p:tavLst>
                                    </p:anim>
                                    <p:anim calcmode="lin" valueType="num">
                                      <p:cBhvr>
                                        <p:cTn id="56" dur="100" decel="100000"/>
                                        <p:tgtEl>
                                          <p:spTgt spid="63">
                                            <p:txEl>
                                              <p:pRg st="0" end="0"/>
                                            </p:txEl>
                                          </p:spTgt>
                                        </p:tgtEl>
                                        <p:attrNameLst>
                                          <p:attrName>ppt_y</p:attrName>
                                        </p:attrNameLst>
                                      </p:cBhvr>
                                      <p:tavLst>
                                        <p:tav tm="0">
                                          <p:val>
                                            <p:strVal val="ppt_y"/>
                                          </p:val>
                                        </p:tav>
                                        <p:tav tm="100000">
                                          <p:val>
                                            <p:strVal val="ppt_y-.03"/>
                                          </p:val>
                                        </p:tav>
                                      </p:tavLst>
                                    </p:anim>
                                    <p:anim calcmode="lin" valueType="num">
                                      <p:cBhvr>
                                        <p:cTn id="57" dur="900" accel="100000">
                                          <p:stCondLst>
                                            <p:cond delay="100"/>
                                          </p:stCondLst>
                                        </p:cTn>
                                        <p:tgtEl>
                                          <p:spTgt spid="63">
                                            <p:txEl>
                                              <p:pRg st="0" end="0"/>
                                            </p:txEl>
                                          </p:spTgt>
                                        </p:tgtEl>
                                        <p:attrNameLst>
                                          <p:attrName>ppt_y</p:attrName>
                                        </p:attrNameLst>
                                      </p:cBhvr>
                                      <p:tavLst>
                                        <p:tav tm="0">
                                          <p:val>
                                            <p:strVal val="ppt_y"/>
                                          </p:val>
                                        </p:tav>
                                        <p:tav tm="100000">
                                          <p:val>
                                            <p:strVal val="ppt_y+1"/>
                                          </p:val>
                                        </p:tav>
                                      </p:tavLst>
                                    </p:anim>
                                    <p:set>
                                      <p:cBhvr>
                                        <p:cTn id="58" dur="1" fill="hold">
                                          <p:stCondLst>
                                            <p:cond delay="999"/>
                                          </p:stCondLst>
                                        </p:cTn>
                                        <p:tgtEl>
                                          <p:spTgt spid="63">
                                            <p:txEl>
                                              <p:pRg st="0" end="0"/>
                                            </p:txEl>
                                          </p:spTgt>
                                        </p:tgtEl>
                                        <p:attrNameLst>
                                          <p:attrName>style.visibility</p:attrName>
                                        </p:attrNameLst>
                                      </p:cBhvr>
                                      <p:to>
                                        <p:strVal val="hidden"/>
                                      </p:to>
                                    </p:set>
                                  </p:childTnLst>
                                </p:cTn>
                              </p:par>
                              <p:par>
                                <p:cTn id="59" presetID="37" presetClass="exit" presetSubtype="0" fill="hold" grpId="1" nodeType="withEffect">
                                  <p:stCondLst>
                                    <p:cond delay="9404"/>
                                  </p:stCondLst>
                                  <p:iterate type="wd">
                                    <p:tmPct val="0"/>
                                  </p:iterate>
                                  <p:childTnLst>
                                    <p:animEffect transition="out" filter="fade">
                                      <p:cBhvr>
                                        <p:cTn id="60" dur="1000"/>
                                        <p:tgtEl>
                                          <p:spTgt spid="63">
                                            <p:txEl>
                                              <p:pRg st="0" end="0"/>
                                            </p:txEl>
                                          </p:spTgt>
                                        </p:tgtEl>
                                      </p:cBhvr>
                                    </p:animEffect>
                                    <p:anim calcmode="lin" valueType="num">
                                      <p:cBhvr>
                                        <p:cTn id="61" dur="1000"/>
                                        <p:tgtEl>
                                          <p:spTgt spid="63">
                                            <p:txEl>
                                              <p:pRg st="0" end="0"/>
                                            </p:txEl>
                                          </p:spTgt>
                                        </p:tgtEl>
                                        <p:attrNameLst>
                                          <p:attrName>ppt_x</p:attrName>
                                        </p:attrNameLst>
                                      </p:cBhvr>
                                      <p:tavLst>
                                        <p:tav tm="0">
                                          <p:val>
                                            <p:strVal val="ppt_x"/>
                                          </p:val>
                                        </p:tav>
                                        <p:tav tm="100000">
                                          <p:val>
                                            <p:strVal val="ppt_x"/>
                                          </p:val>
                                        </p:tav>
                                      </p:tavLst>
                                    </p:anim>
                                    <p:anim calcmode="lin" valueType="num">
                                      <p:cBhvr>
                                        <p:cTn id="62" dur="100" decel="100000"/>
                                        <p:tgtEl>
                                          <p:spTgt spid="63">
                                            <p:txEl>
                                              <p:pRg st="0" end="0"/>
                                            </p:txEl>
                                          </p:spTgt>
                                        </p:tgtEl>
                                        <p:attrNameLst>
                                          <p:attrName>ppt_y</p:attrName>
                                        </p:attrNameLst>
                                      </p:cBhvr>
                                      <p:tavLst>
                                        <p:tav tm="0">
                                          <p:val>
                                            <p:strVal val="ppt_y"/>
                                          </p:val>
                                        </p:tav>
                                        <p:tav tm="100000">
                                          <p:val>
                                            <p:strVal val="ppt_y-.03"/>
                                          </p:val>
                                        </p:tav>
                                      </p:tavLst>
                                    </p:anim>
                                    <p:anim calcmode="lin" valueType="num">
                                      <p:cBhvr>
                                        <p:cTn id="63" dur="900" accel="100000">
                                          <p:stCondLst>
                                            <p:cond delay="100"/>
                                          </p:stCondLst>
                                        </p:cTn>
                                        <p:tgtEl>
                                          <p:spTgt spid="63">
                                            <p:txEl>
                                              <p:pRg st="0" end="0"/>
                                            </p:txEl>
                                          </p:spTgt>
                                        </p:tgtEl>
                                        <p:attrNameLst>
                                          <p:attrName>ppt_y</p:attrName>
                                        </p:attrNameLst>
                                      </p:cBhvr>
                                      <p:tavLst>
                                        <p:tav tm="0">
                                          <p:val>
                                            <p:strVal val="ppt_y"/>
                                          </p:val>
                                        </p:tav>
                                        <p:tav tm="100000">
                                          <p:val>
                                            <p:strVal val="ppt_y+1"/>
                                          </p:val>
                                        </p:tav>
                                      </p:tavLst>
                                    </p:anim>
                                    <p:set>
                                      <p:cBhvr>
                                        <p:cTn id="64" dur="1" fill="hold">
                                          <p:stCondLst>
                                            <p:cond delay="999"/>
                                          </p:stCondLst>
                                        </p:cTn>
                                        <p:tgtEl>
                                          <p:spTgt spid="63">
                                            <p:txEl>
                                              <p:pRg st="0" end="0"/>
                                            </p:txEl>
                                          </p:spTgt>
                                        </p:tgtEl>
                                        <p:attrNameLst>
                                          <p:attrName>style.visibility</p:attrName>
                                        </p:attrNameLst>
                                      </p:cBhvr>
                                      <p:to>
                                        <p:strVal val="hidden"/>
                                      </p:to>
                                    </p:set>
                                  </p:childTnLst>
                                </p:cTn>
                              </p:par>
                              <p:par>
                                <p:cTn id="65" presetID="37" presetClass="exit" presetSubtype="0" fill="hold" grpId="1" nodeType="withEffect">
                                  <p:stCondLst>
                                    <p:cond delay="9404"/>
                                  </p:stCondLst>
                                  <p:childTnLst>
                                    <p:animEffect transition="out" filter="fade">
                                      <p:cBhvr>
                                        <p:cTn id="66" dur="1000"/>
                                        <p:tgtEl>
                                          <p:spTgt spid="63">
                                            <p:bg/>
                                          </p:spTgt>
                                        </p:tgtEl>
                                      </p:cBhvr>
                                    </p:animEffect>
                                    <p:anim calcmode="lin" valueType="num">
                                      <p:cBhvr>
                                        <p:cTn id="67" dur="1000"/>
                                        <p:tgtEl>
                                          <p:spTgt spid="63">
                                            <p:bg/>
                                          </p:spTgt>
                                        </p:tgtEl>
                                        <p:attrNameLst>
                                          <p:attrName>ppt_x</p:attrName>
                                        </p:attrNameLst>
                                      </p:cBhvr>
                                      <p:tavLst>
                                        <p:tav tm="0">
                                          <p:val>
                                            <p:strVal val="ppt_x"/>
                                          </p:val>
                                        </p:tav>
                                        <p:tav tm="100000">
                                          <p:val>
                                            <p:strVal val="ppt_x"/>
                                          </p:val>
                                        </p:tav>
                                      </p:tavLst>
                                    </p:anim>
                                    <p:anim calcmode="lin" valueType="num">
                                      <p:cBhvr>
                                        <p:cTn id="68" dur="100" decel="100000"/>
                                        <p:tgtEl>
                                          <p:spTgt spid="63">
                                            <p:bg/>
                                          </p:spTgt>
                                        </p:tgtEl>
                                        <p:attrNameLst>
                                          <p:attrName>ppt_y</p:attrName>
                                        </p:attrNameLst>
                                      </p:cBhvr>
                                      <p:tavLst>
                                        <p:tav tm="0">
                                          <p:val>
                                            <p:strVal val="ppt_y"/>
                                          </p:val>
                                        </p:tav>
                                        <p:tav tm="100000">
                                          <p:val>
                                            <p:strVal val="ppt_y-.03"/>
                                          </p:val>
                                        </p:tav>
                                      </p:tavLst>
                                    </p:anim>
                                    <p:anim calcmode="lin" valueType="num">
                                      <p:cBhvr>
                                        <p:cTn id="69" dur="900" accel="100000">
                                          <p:stCondLst>
                                            <p:cond delay="100"/>
                                          </p:stCondLst>
                                        </p:cTn>
                                        <p:tgtEl>
                                          <p:spTgt spid="63">
                                            <p:bg/>
                                          </p:spTgt>
                                        </p:tgtEl>
                                        <p:attrNameLst>
                                          <p:attrName>ppt_y</p:attrName>
                                        </p:attrNameLst>
                                      </p:cBhvr>
                                      <p:tavLst>
                                        <p:tav tm="0">
                                          <p:val>
                                            <p:strVal val="ppt_y"/>
                                          </p:val>
                                        </p:tav>
                                        <p:tav tm="100000">
                                          <p:val>
                                            <p:strVal val="ppt_y+1"/>
                                          </p:val>
                                        </p:tav>
                                      </p:tavLst>
                                    </p:anim>
                                    <p:set>
                                      <p:cBhvr>
                                        <p:cTn id="70" dur="1" fill="hold">
                                          <p:stCondLst>
                                            <p:cond delay="999"/>
                                          </p:stCondLst>
                                        </p:cTn>
                                        <p:tgtEl>
                                          <p:spTgt spid="63">
                                            <p:bg/>
                                          </p:spTgt>
                                        </p:tgtEl>
                                        <p:attrNameLst>
                                          <p:attrName>style.visibility</p:attrName>
                                        </p:attrNameLst>
                                      </p:cBhvr>
                                      <p:to>
                                        <p:strVal val="hidden"/>
                                      </p:to>
                                    </p:set>
                                  </p:childTnLst>
                                </p:cTn>
                              </p:par>
                              <p:par>
                                <p:cTn id="71" presetID="1" presetClass="entr" presetSubtype="0" fill="hold" grpId="0" nodeType="withEffect">
                                  <p:stCondLst>
                                    <p:cond delay="10500"/>
                                  </p:stCondLst>
                                  <p:iterate type="wd">
                                    <p:tmAbs val="300"/>
                                  </p:iterate>
                                  <p:childTnLst>
                                    <p:set>
                                      <p:cBhvr>
                                        <p:cTn id="72" dur="1" fill="hold">
                                          <p:stCondLst>
                                            <p:cond delay="0"/>
                                          </p:stCondLst>
                                        </p:cTn>
                                        <p:tgtEl>
                                          <p:spTgt spid="65"/>
                                        </p:tgtEl>
                                        <p:attrNameLst>
                                          <p:attrName>style.visibility</p:attrName>
                                        </p:attrNameLst>
                                      </p:cBhvr>
                                      <p:to>
                                        <p:strVal val="visible"/>
                                      </p:to>
                                    </p:set>
                                  </p:childTnLst>
                                </p:cTn>
                              </p:par>
                              <p:par>
                                <p:cTn id="73" presetID="1" presetClass="entr" presetSubtype="0" fill="hold" nodeType="withEffect">
                                  <p:stCondLst>
                                    <p:cond delay="10500"/>
                                  </p:stCondLst>
                                  <p:iterate type="wd">
                                    <p:tmAbs val="300"/>
                                  </p:iterate>
                                  <p:childTnLst>
                                    <p:set>
                                      <p:cBhvr>
                                        <p:cTn id="74" dur="1" fill="hold">
                                          <p:stCondLst>
                                            <p:cond delay="0"/>
                                          </p:stCondLst>
                                        </p:cTn>
                                        <p:tgtEl>
                                          <p:spTgt spid="65">
                                            <p:txEl>
                                              <p:pRg st="0" end="0"/>
                                            </p:txEl>
                                          </p:spTgt>
                                        </p:tgtEl>
                                        <p:attrNameLst>
                                          <p:attrName>style.visibility</p:attrName>
                                        </p:attrNameLst>
                                      </p:cBhvr>
                                      <p:to>
                                        <p:strVal val="visible"/>
                                      </p:to>
                                    </p:set>
                                  </p:childTnLst>
                                </p:cTn>
                              </p:par>
                            </p:childTnLst>
                          </p:cTn>
                        </p:par>
                        <p:par>
                          <p:cTn id="75" fill="hold">
                            <p:stCondLst>
                              <p:cond delay="22275"/>
                            </p:stCondLst>
                            <p:childTnLst>
                              <p:par>
                                <p:cTn id="76" presetID="1" presetClass="entr" presetSubtype="0" fill="hold" nodeType="afterEffect">
                                  <p:stCondLst>
                                    <p:cond delay="0"/>
                                  </p:stCondLst>
                                  <p:childTnLst>
                                    <p:set>
                                      <p:cBhvr>
                                        <p:cTn id="77"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8" fill="hold" display="0">
                  <p:stCondLst>
                    <p:cond delay="indefinite"/>
                  </p:stCondLst>
                  <p:endCondLst>
                    <p:cond evt="onStopAudio" delay="0">
                      <p:tgtEl>
                        <p:sldTgt/>
                      </p:tgtEl>
                    </p:cond>
                  </p:endCondLst>
                </p:cTn>
                <p:tgtEl>
                  <p:spTgt spid="52"/>
                </p:tgtEl>
              </p:cMediaNode>
            </p:audio>
            <p:audio>
              <p:cMediaNode vol="80000">
                <p:cTn id="79" fill="hold" display="0">
                  <p:stCondLst>
                    <p:cond delay="indefinite"/>
                  </p:stCondLst>
                  <p:endCondLst>
                    <p:cond evt="onStopAudio" delay="0">
                      <p:tgtEl>
                        <p:sldTgt/>
                      </p:tgtEl>
                    </p:cond>
                  </p:endCondLst>
                </p:cTn>
                <p:tgtEl>
                  <p:spTgt spid="59"/>
                </p:tgtEl>
              </p:cMediaNode>
            </p:audio>
          </p:childTnLst>
        </p:cTn>
      </p:par>
    </p:tnLst>
    <p:bldLst>
      <p:bldP spid="63" grpId="0" uiExpand="1" build="allAtOnce" animBg="1"/>
      <p:bldP spid="63" grpId="1" build="allAtOnce" animBg="1"/>
      <p:bldP spid="63" grpId="2" uiExpand="1" build="allAtOnce"/>
      <p:bldP spid="65" grpId="0" animBg="1"/>
      <p:bldP spid="66" grpId="0" uiExpand="1" build="allAtOnce" animBg="1"/>
      <p:bldP spid="66" grpId="1" uiExpand="1"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bleu">
            <a:extLst>
              <a:ext uri="{FF2B5EF4-FFF2-40B4-BE49-F238E27FC236}">
                <a16:creationId xmlns:a16="http://schemas.microsoft.com/office/drawing/2014/main" id="{61316938-F17C-E056-C5CF-9295B16B566F}"/>
              </a:ext>
            </a:extLst>
          </p:cNvPr>
          <p:cNvSpPr/>
          <p:nvPr/>
        </p:nvSpPr>
        <p:spPr>
          <a:xfrm>
            <a:off x="-41015" y="0"/>
            <a:ext cx="449705" cy="6858000"/>
          </a:xfrm>
          <a:prstGeom prst="rect">
            <a:avLst/>
          </a:prstGeom>
          <a:solidFill>
            <a:srgbClr val="A5E2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rose">
            <a:hlinkClick r:id="rId2" action="ppaction://hlinksldjump"/>
            <a:extLst>
              <a:ext uri="{FF2B5EF4-FFF2-40B4-BE49-F238E27FC236}">
                <a16:creationId xmlns:a16="http://schemas.microsoft.com/office/drawing/2014/main" id="{773D5182-1580-2BA3-DC9F-A398B08BBBA2}"/>
              </a:ext>
            </a:extLst>
          </p:cNvPr>
          <p:cNvSpPr/>
          <p:nvPr/>
        </p:nvSpPr>
        <p:spPr>
          <a:xfrm>
            <a:off x="408690" y="0"/>
            <a:ext cx="449705" cy="6858000"/>
          </a:xfrm>
          <a:prstGeom prst="rect">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vert">
            <a:hlinkClick r:id="rId3" action="ppaction://hlinksldjump"/>
            <a:extLst>
              <a:ext uri="{FF2B5EF4-FFF2-40B4-BE49-F238E27FC236}">
                <a16:creationId xmlns:a16="http://schemas.microsoft.com/office/drawing/2014/main" id="{048CFEB5-2B15-159B-B86A-C2B5D1FC542A}"/>
              </a:ext>
            </a:extLst>
          </p:cNvPr>
          <p:cNvSpPr/>
          <p:nvPr/>
        </p:nvSpPr>
        <p:spPr>
          <a:xfrm>
            <a:off x="858395" y="0"/>
            <a:ext cx="449705" cy="6858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jaune">
            <a:hlinkClick r:id="rId4" action="ppaction://hlinksldjump"/>
            <a:extLst>
              <a:ext uri="{FF2B5EF4-FFF2-40B4-BE49-F238E27FC236}">
                <a16:creationId xmlns:a16="http://schemas.microsoft.com/office/drawing/2014/main" id="{A45342A2-6A52-2882-C212-1C905B9EE446}"/>
              </a:ext>
            </a:extLst>
          </p:cNvPr>
          <p:cNvSpPr/>
          <p:nvPr/>
        </p:nvSpPr>
        <p:spPr>
          <a:xfrm>
            <a:off x="1299015" y="0"/>
            <a:ext cx="10883900" cy="6858000"/>
          </a:xfrm>
          <a:prstGeom prst="rect">
            <a:avLst/>
          </a:prstGeom>
          <a:solidFill>
            <a:srgbClr val="FFFF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Arbre de transmission">
            <a:extLst>
              <a:ext uri="{FF2B5EF4-FFF2-40B4-BE49-F238E27FC236}">
                <a16:creationId xmlns:a16="http://schemas.microsoft.com/office/drawing/2014/main" id="{1AC97998-9842-FFA4-EE14-851011D1ACA5}"/>
              </a:ext>
            </a:extLst>
          </p:cNvPr>
          <p:cNvSpPr txBox="1"/>
          <p:nvPr/>
        </p:nvSpPr>
        <p:spPr>
          <a:xfrm rot="16200000">
            <a:off x="-749083" y="4207464"/>
            <a:ext cx="4519248" cy="461665"/>
          </a:xfrm>
          <a:prstGeom prst="rect">
            <a:avLst/>
          </a:prstGeom>
          <a:noFill/>
        </p:spPr>
        <p:txBody>
          <a:bodyPr wrap="square" rtlCol="0">
            <a:spAutoFit/>
          </a:bodyPr>
          <a:lstStyle/>
          <a:p>
            <a:r>
              <a:rPr lang="fr-FR" sz="2400" u="sng" dirty="0">
                <a:latin typeface="Arial Black" panose="020B0A04020102020204" pitchFamily="34" charset="0"/>
                <a:hlinkClick r:id="rId4" action="ppaction://hlinksldjump">
                  <a:extLst>
                    <a:ext uri="{A12FA001-AC4F-418D-AE19-62706E023703}">
                      <ahyp:hlinkClr xmlns:ahyp="http://schemas.microsoft.com/office/drawing/2018/hyperlinkcolor" val="tx"/>
                    </a:ext>
                  </a:extLst>
                </a:hlinkClick>
              </a:rPr>
              <a:t>L’arbre</a:t>
            </a:r>
            <a:r>
              <a:rPr lang="fr-FR" sz="2400" u="sng" dirty="0">
                <a:latin typeface="Arial Black" panose="020B0A04020102020204" pitchFamily="34" charset="0"/>
              </a:rPr>
              <a:t> de transmission</a:t>
            </a:r>
          </a:p>
        </p:txBody>
      </p:sp>
      <p:sp>
        <p:nvSpPr>
          <p:cNvPr id="10" name="B de Vitesse">
            <a:extLst>
              <a:ext uri="{FF2B5EF4-FFF2-40B4-BE49-F238E27FC236}">
                <a16:creationId xmlns:a16="http://schemas.microsoft.com/office/drawing/2014/main" id="{C7881136-9214-48CD-860A-D734676875C6}"/>
              </a:ext>
            </a:extLst>
          </p:cNvPr>
          <p:cNvSpPr txBox="1"/>
          <p:nvPr/>
        </p:nvSpPr>
        <p:spPr>
          <a:xfrm rot="16200000">
            <a:off x="-630889" y="4755471"/>
            <a:ext cx="3423234" cy="461665"/>
          </a:xfrm>
          <a:prstGeom prst="rect">
            <a:avLst/>
          </a:prstGeom>
          <a:noFill/>
        </p:spPr>
        <p:txBody>
          <a:bodyPr wrap="square" rtlCol="0">
            <a:spAutoFit/>
          </a:bodyPr>
          <a:lstStyle/>
          <a:p>
            <a:r>
              <a:rPr lang="fr-FR" sz="2400" u="sng" dirty="0">
                <a:latin typeface="Arial Black" panose="020B0A04020102020204" pitchFamily="34" charset="0"/>
              </a:rPr>
              <a:t>La </a:t>
            </a:r>
            <a:r>
              <a:rPr lang="fr-FR" sz="2400" u="sng" dirty="0">
                <a:latin typeface="Arial Black" panose="020B0A04020102020204" pitchFamily="34" charset="0"/>
                <a:hlinkClick r:id="rId3" action="ppaction://hlinksldjump">
                  <a:extLst>
                    <a:ext uri="{A12FA001-AC4F-418D-AE19-62706E023703}">
                      <ahyp:hlinkClr xmlns:ahyp="http://schemas.microsoft.com/office/drawing/2018/hyperlinkcolor" val="tx"/>
                    </a:ext>
                  </a:extLst>
                </a:hlinkClick>
              </a:rPr>
              <a:t>boite</a:t>
            </a:r>
            <a:r>
              <a:rPr lang="fr-FR" sz="2400" u="sng" dirty="0">
                <a:latin typeface="Arial Black" panose="020B0A04020102020204" pitchFamily="34" charset="0"/>
              </a:rPr>
              <a:t> de vitesse </a:t>
            </a:r>
          </a:p>
        </p:txBody>
      </p:sp>
      <p:sp>
        <p:nvSpPr>
          <p:cNvPr id="11" name="Embrayage">
            <a:extLst>
              <a:ext uri="{FF2B5EF4-FFF2-40B4-BE49-F238E27FC236}">
                <a16:creationId xmlns:a16="http://schemas.microsoft.com/office/drawing/2014/main" id="{BEDC3E7C-D86F-7791-B584-DCE14D53ECAC}"/>
              </a:ext>
            </a:extLst>
          </p:cNvPr>
          <p:cNvSpPr txBox="1"/>
          <p:nvPr/>
        </p:nvSpPr>
        <p:spPr>
          <a:xfrm rot="16200000">
            <a:off x="-565280" y="5303693"/>
            <a:ext cx="2326791" cy="461665"/>
          </a:xfrm>
          <a:prstGeom prst="rect">
            <a:avLst/>
          </a:prstGeom>
          <a:noFill/>
        </p:spPr>
        <p:txBody>
          <a:bodyPr wrap="none" rtlCol="0">
            <a:spAutoFit/>
          </a:bodyPr>
          <a:lstStyle/>
          <a:p>
            <a:r>
              <a:rPr lang="fr-FR" sz="2400" b="1" dirty="0">
                <a:latin typeface="Arial Black" panose="020B0A04020102020204" pitchFamily="34" charset="0"/>
                <a:hlinkClick r:id="rId2" action="ppaction://hlinksldjump">
                  <a:extLst>
                    <a:ext uri="{A12FA001-AC4F-418D-AE19-62706E023703}">
                      <ahyp:hlinkClr xmlns:ahyp="http://schemas.microsoft.com/office/drawing/2018/hyperlinkcolor" val="tx"/>
                    </a:ext>
                  </a:extLst>
                </a:hlinkClick>
              </a:rPr>
              <a:t>L’embrayage</a:t>
            </a:r>
            <a:endParaRPr lang="fr-FR" sz="2400" b="1" dirty="0">
              <a:latin typeface="Arial Black" panose="020B0A04020102020204" pitchFamily="34" charset="0"/>
            </a:endParaRPr>
          </a:p>
        </p:txBody>
      </p:sp>
      <p:sp>
        <p:nvSpPr>
          <p:cNvPr id="12" name="Moteur">
            <a:extLst>
              <a:ext uri="{FF2B5EF4-FFF2-40B4-BE49-F238E27FC236}">
                <a16:creationId xmlns:a16="http://schemas.microsoft.com/office/drawing/2014/main" id="{994EE7F3-ABCA-9C99-101C-3D2A869CDC9E}"/>
              </a:ext>
            </a:extLst>
          </p:cNvPr>
          <p:cNvSpPr txBox="1"/>
          <p:nvPr/>
        </p:nvSpPr>
        <p:spPr>
          <a:xfrm rot="16200000">
            <a:off x="-1306611" y="5013042"/>
            <a:ext cx="2908092" cy="461665"/>
          </a:xfrm>
          <a:prstGeom prst="rect">
            <a:avLst/>
          </a:prstGeom>
          <a:noFill/>
        </p:spPr>
        <p:txBody>
          <a:bodyPr wrap="square" rtlCol="0">
            <a:spAutoFit/>
          </a:bodyPr>
          <a:lstStyle/>
          <a:p>
            <a:r>
              <a:rPr lang="fr-FR" sz="2400" b="1" u="sng" dirty="0">
                <a:latin typeface="Arial Black" panose="020B0A04020102020204" pitchFamily="34" charset="0"/>
              </a:rPr>
              <a:t>Le </a:t>
            </a:r>
            <a:r>
              <a:rPr lang="fr-FR" sz="2400" b="1" u="sng" dirty="0">
                <a:latin typeface="Arial Black" panose="020B0A04020102020204" pitchFamily="34" charset="0"/>
                <a:hlinkClick r:id="rId5" action="ppaction://hlinksldjump">
                  <a:extLst>
                    <a:ext uri="{A12FA001-AC4F-418D-AE19-62706E023703}">
                      <ahyp:hlinkClr xmlns:ahyp="http://schemas.microsoft.com/office/drawing/2018/hyperlinkcolor" val="tx"/>
                    </a:ext>
                  </a:extLst>
                </a:hlinkClick>
              </a:rPr>
              <a:t>moteur</a:t>
            </a:r>
            <a:endParaRPr lang="fr-FR" sz="2400" b="1" u="sng" dirty="0">
              <a:latin typeface="Arial Black" panose="020B0A04020102020204" pitchFamily="34" charset="0"/>
            </a:endParaRPr>
          </a:p>
        </p:txBody>
      </p:sp>
      <p:sp>
        <p:nvSpPr>
          <p:cNvPr id="2" name="Rectangle 2">
            <a:extLst>
              <a:ext uri="{FF2B5EF4-FFF2-40B4-BE49-F238E27FC236}">
                <a16:creationId xmlns:a16="http://schemas.microsoft.com/office/drawing/2014/main" id="{5A8AF400-981A-836B-1F88-ADCECECA3EC6}"/>
              </a:ext>
            </a:extLst>
          </p:cNvPr>
          <p:cNvSpPr txBox="1">
            <a:spLocks noChangeArrowheads="1"/>
          </p:cNvSpPr>
          <p:nvPr/>
        </p:nvSpPr>
        <p:spPr>
          <a:xfrm>
            <a:off x="2062163" y="109538"/>
            <a:ext cx="7772400" cy="6858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200"/>
              </a:spcBef>
              <a:spcAft>
                <a:spcPts val="300"/>
              </a:spcAft>
            </a:pPr>
            <a:r>
              <a:rPr lang="fr-FR" altLang="en-US" b="1"/>
              <a:t>L’arbre de transmission</a:t>
            </a:r>
            <a:endParaRPr lang="fr-FR" altLang="en-US" b="1" dirty="0"/>
          </a:p>
        </p:txBody>
      </p:sp>
      <p:pic>
        <p:nvPicPr>
          <p:cNvPr id="3" name="Picture 15" descr="Numériser">
            <a:extLst>
              <a:ext uri="{FF2B5EF4-FFF2-40B4-BE49-F238E27FC236}">
                <a16:creationId xmlns:a16="http://schemas.microsoft.com/office/drawing/2014/main" id="{0D2BAF9A-6094-F0BE-9BBE-29A20D2270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5260" y="1282373"/>
            <a:ext cx="3124200" cy="1992313"/>
          </a:xfrm>
          <a:prstGeom prst="rect">
            <a:avLst/>
          </a:prstGeom>
          <a:noFill/>
          <a:extLst>
            <a:ext uri="{909E8E84-426E-40DD-AFC4-6F175D3DCCD1}">
              <a14:hiddenFill xmlns:a14="http://schemas.microsoft.com/office/drawing/2010/main">
                <a:solidFill>
                  <a:srgbClr val="FFFFFF"/>
                </a:solidFill>
              </a14:hiddenFill>
            </a:ext>
          </a:extLst>
        </p:spPr>
      </p:pic>
      <p:sp>
        <p:nvSpPr>
          <p:cNvPr id="4" name="Line 6">
            <a:extLst>
              <a:ext uri="{FF2B5EF4-FFF2-40B4-BE49-F238E27FC236}">
                <a16:creationId xmlns:a16="http://schemas.microsoft.com/office/drawing/2014/main" id="{84E7B7D3-68E3-36A2-C302-34663F9C5308}"/>
              </a:ext>
            </a:extLst>
          </p:cNvPr>
          <p:cNvSpPr>
            <a:spLocks noChangeShapeType="1"/>
          </p:cNvSpPr>
          <p:nvPr/>
        </p:nvSpPr>
        <p:spPr bwMode="auto">
          <a:xfrm>
            <a:off x="2758190" y="2683240"/>
            <a:ext cx="6569101" cy="1078482"/>
          </a:xfrm>
          <a:prstGeom prst="line">
            <a:avLst/>
          </a:prstGeom>
          <a:noFill/>
          <a:ln w="38100">
            <a:solidFill>
              <a:srgbClr val="169053"/>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a:p>
        </p:txBody>
      </p:sp>
      <p:pic>
        <p:nvPicPr>
          <p:cNvPr id="13" name="Picture 5">
            <a:extLst>
              <a:ext uri="{FF2B5EF4-FFF2-40B4-BE49-F238E27FC236}">
                <a16:creationId xmlns:a16="http://schemas.microsoft.com/office/drawing/2014/main" id="{64BD843E-DDC4-F458-2088-6989E9E6A6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0917" y="2401158"/>
            <a:ext cx="373380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a:extLst>
              <a:ext uri="{FF2B5EF4-FFF2-40B4-BE49-F238E27FC236}">
                <a16:creationId xmlns:a16="http://schemas.microsoft.com/office/drawing/2014/main" id="{556BBF20-078B-B886-CFE5-FC39AD6F14C1}"/>
              </a:ext>
            </a:extLst>
          </p:cNvPr>
          <p:cNvSpPr txBox="1">
            <a:spLocks noChangeArrowheads="1"/>
          </p:cNvSpPr>
          <p:nvPr/>
        </p:nvSpPr>
        <p:spPr>
          <a:xfrm>
            <a:off x="3722105" y="5715000"/>
            <a:ext cx="7620000" cy="53340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tLang="en-US" sz="1800" b="1"/>
              <a:t>R</a:t>
            </a:r>
            <a:r>
              <a:rPr lang="fr-FR" altLang="ja-JP" sz="1800" b="1"/>
              <a:t>ôle :</a:t>
            </a:r>
          </a:p>
          <a:p>
            <a:pPr algn="just"/>
            <a:r>
              <a:rPr lang="fr-FR" altLang="en-US" sz="1800" b="1"/>
              <a:t>	Il transmet le mouvement de la boîte de vitesses au pont.</a:t>
            </a:r>
            <a:endParaRPr lang="fr-FR" altLang="en-US" sz="1800" dirty="0">
              <a:latin typeface="Times New Roman" panose="02020603050405020304" pitchFamily="18" charset="0"/>
            </a:endParaRPr>
          </a:p>
        </p:txBody>
      </p:sp>
    </p:spTree>
    <p:extLst>
      <p:ext uri="{BB962C8B-B14F-4D97-AF65-F5344CB8AC3E}">
        <p14:creationId xmlns:p14="http://schemas.microsoft.com/office/powerpoint/2010/main" val="529126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4" presetClass="entr" presetSubtype="32"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box(out)">
                                      <p:cBhvr>
                                        <p:cTn id="11" dur="1000"/>
                                        <p:tgtEl>
                                          <p:spTgt spid="3"/>
                                        </p:tgtEl>
                                      </p:cBhvr>
                                    </p:animEffect>
                                  </p:childTnLst>
                                </p:cTn>
                              </p:par>
                            </p:childTnLst>
                          </p:cTn>
                        </p:par>
                        <p:par>
                          <p:cTn id="12" fill="hold">
                            <p:stCondLst>
                              <p:cond delay="2500"/>
                            </p:stCondLst>
                            <p:childTnLst>
                              <p:par>
                                <p:cTn id="13" presetID="16" presetClass="entr" presetSubtype="37" fill="hold"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barn(outVertical)">
                                      <p:cBhvr>
                                        <p:cTn id="15" dur="2000"/>
                                        <p:tgtEl>
                                          <p:spTgt spid="4"/>
                                        </p:tgtEl>
                                      </p:cBhvr>
                                    </p:animEffect>
                                  </p:childTnLst>
                                </p:cTn>
                              </p:par>
                            </p:childTnLst>
                          </p:cTn>
                        </p:par>
                        <p:par>
                          <p:cTn id="16" fill="hold">
                            <p:stCondLst>
                              <p:cond delay="5500"/>
                            </p:stCondLst>
                            <p:childTnLst>
                              <p:par>
                                <p:cTn id="17" presetID="4" presetClass="entr" presetSubtype="32" fill="hold" nodeType="afterEffect">
                                  <p:stCondLst>
                                    <p:cond delay="1000"/>
                                  </p:stCondLst>
                                  <p:childTnLst>
                                    <p:set>
                                      <p:cBhvr>
                                        <p:cTn id="18" dur="1" fill="hold">
                                          <p:stCondLst>
                                            <p:cond delay="0"/>
                                          </p:stCondLst>
                                        </p:cTn>
                                        <p:tgtEl>
                                          <p:spTgt spid="13"/>
                                        </p:tgtEl>
                                        <p:attrNameLst>
                                          <p:attrName>style.visibility</p:attrName>
                                        </p:attrNameLst>
                                      </p:cBhvr>
                                      <p:to>
                                        <p:strVal val="visible"/>
                                      </p:to>
                                    </p:set>
                                    <p:animEffect transition="in" filter="box(out)">
                                      <p:cBhvr>
                                        <p:cTn id="19" dur="1000"/>
                                        <p:tgtEl>
                                          <p:spTgt spid="13"/>
                                        </p:tgtEl>
                                      </p:cBhvr>
                                    </p:animEffect>
                                  </p:childTnLst>
                                </p:cTn>
                              </p:par>
                            </p:childTnLst>
                          </p:cTn>
                        </p:par>
                        <p:par>
                          <p:cTn id="20" fill="hold">
                            <p:stCondLst>
                              <p:cond delay="7500"/>
                            </p:stCondLst>
                            <p:childTnLst>
                              <p:par>
                                <p:cTn id="21" presetID="22" presetClass="entr" presetSubtype="8" fill="hold" grpId="0" nodeType="afterEffect">
                                  <p:stCondLst>
                                    <p:cond delay="200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wipe(left)">
                                      <p:cBhvr>
                                        <p:cTn id="23" dur="500"/>
                                        <p:tgtEl>
                                          <p:spTgt spid="14">
                                            <p:txEl>
                                              <p:pRg st="0" end="0"/>
                                            </p:txEl>
                                          </p:spTgt>
                                        </p:tgtEl>
                                      </p:cBhvr>
                                    </p:animEffect>
                                  </p:childTnLst>
                                </p:cTn>
                              </p:par>
                            </p:childTnLst>
                          </p:cTn>
                        </p:par>
                        <p:par>
                          <p:cTn id="24" fill="hold">
                            <p:stCondLst>
                              <p:cond delay="10000"/>
                            </p:stCondLst>
                            <p:childTnLst>
                              <p:par>
                                <p:cTn id="25" presetID="22" presetClass="entr" presetSubtype="8" fill="hold" grpId="0" nodeType="afterEffect">
                                  <p:stCondLst>
                                    <p:cond delay="500"/>
                                  </p:stCondLst>
                                  <p:childTnLst>
                                    <p:set>
                                      <p:cBhvr>
                                        <p:cTn id="26" dur="1" fill="hold">
                                          <p:stCondLst>
                                            <p:cond delay="0"/>
                                          </p:stCondLst>
                                        </p:cTn>
                                        <p:tgtEl>
                                          <p:spTgt spid="14">
                                            <p:txEl>
                                              <p:pRg st="1" end="1"/>
                                            </p:txEl>
                                          </p:spTgt>
                                        </p:tgtEl>
                                        <p:attrNameLst>
                                          <p:attrName>style.visibility</p:attrName>
                                        </p:attrNameLst>
                                      </p:cBhvr>
                                      <p:to>
                                        <p:strVal val="visible"/>
                                      </p:to>
                                    </p:set>
                                    <p:animEffect transition="in" filter="wipe(left)">
                                      <p:cBhvr>
                                        <p:cTn id="27" dur="3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bleu">
            <a:extLst>
              <a:ext uri="{FF2B5EF4-FFF2-40B4-BE49-F238E27FC236}">
                <a16:creationId xmlns:a16="http://schemas.microsoft.com/office/drawing/2014/main" id="{135853BC-6156-FE10-350E-3979C8094043}"/>
              </a:ext>
            </a:extLst>
          </p:cNvPr>
          <p:cNvSpPr/>
          <p:nvPr/>
        </p:nvSpPr>
        <p:spPr>
          <a:xfrm>
            <a:off x="-45844" y="0"/>
            <a:ext cx="11331435" cy="6876000"/>
          </a:xfrm>
          <a:prstGeom prst="rect">
            <a:avLst/>
          </a:prstGeom>
          <a:solidFill>
            <a:srgbClr val="A5E2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rose">
            <a:hlinkClick r:id="rId2" action="ppaction://hlinksldjump"/>
            <a:extLst>
              <a:ext uri="{FF2B5EF4-FFF2-40B4-BE49-F238E27FC236}">
                <a16:creationId xmlns:a16="http://schemas.microsoft.com/office/drawing/2014/main" id="{7FDA8531-FD9B-8E26-113C-C60CF1908EB5}"/>
              </a:ext>
            </a:extLst>
          </p:cNvPr>
          <p:cNvSpPr/>
          <p:nvPr/>
        </p:nvSpPr>
        <p:spPr>
          <a:xfrm>
            <a:off x="11292590" y="0"/>
            <a:ext cx="449705" cy="6876000"/>
          </a:xfrm>
          <a:prstGeom prst="rect">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vert">
            <a:hlinkClick r:id="rId3" action="ppaction://hlinksldjump"/>
            <a:extLst>
              <a:ext uri="{FF2B5EF4-FFF2-40B4-BE49-F238E27FC236}">
                <a16:creationId xmlns:a16="http://schemas.microsoft.com/office/drawing/2014/main" id="{E8737E25-E53B-CD6C-154C-90FCE6A295A0}"/>
              </a:ext>
            </a:extLst>
          </p:cNvPr>
          <p:cNvSpPr/>
          <p:nvPr/>
        </p:nvSpPr>
        <p:spPr>
          <a:xfrm>
            <a:off x="11742295" y="0"/>
            <a:ext cx="449705" cy="68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B de Vitesse">
            <a:extLst>
              <a:ext uri="{FF2B5EF4-FFF2-40B4-BE49-F238E27FC236}">
                <a16:creationId xmlns:a16="http://schemas.microsoft.com/office/drawing/2014/main" id="{658E33A6-D36E-397F-2616-7E99984B49F9}"/>
              </a:ext>
            </a:extLst>
          </p:cNvPr>
          <p:cNvSpPr txBox="1"/>
          <p:nvPr/>
        </p:nvSpPr>
        <p:spPr>
          <a:xfrm rot="16200000">
            <a:off x="10235729" y="4757726"/>
            <a:ext cx="3423234" cy="461665"/>
          </a:xfrm>
          <a:prstGeom prst="rect">
            <a:avLst/>
          </a:prstGeom>
          <a:noFill/>
        </p:spPr>
        <p:txBody>
          <a:bodyPr wrap="square" rtlCol="0">
            <a:spAutoFit/>
          </a:bodyPr>
          <a:lstStyle/>
          <a:p>
            <a:r>
              <a:rPr lang="fr-FR" sz="2400" u="sng" dirty="0">
                <a:latin typeface="Arial Black" panose="020B0A04020102020204" pitchFamily="34" charset="0"/>
              </a:rPr>
              <a:t>La </a:t>
            </a:r>
            <a:r>
              <a:rPr lang="fr-FR" sz="2400" u="sng" dirty="0">
                <a:latin typeface="Arial Black" panose="020B0A04020102020204" pitchFamily="34" charset="0"/>
                <a:hlinkClick r:id="rId3" action="ppaction://hlinksldjump">
                  <a:extLst>
                    <a:ext uri="{A12FA001-AC4F-418D-AE19-62706E023703}">
                      <ahyp:hlinkClr xmlns:ahyp="http://schemas.microsoft.com/office/drawing/2018/hyperlinkcolor" val="tx"/>
                    </a:ext>
                  </a:extLst>
                </a:hlinkClick>
              </a:rPr>
              <a:t>boite</a:t>
            </a:r>
            <a:r>
              <a:rPr lang="fr-FR" sz="2400" u="sng" dirty="0">
                <a:latin typeface="Arial Black" panose="020B0A04020102020204" pitchFamily="34" charset="0"/>
              </a:rPr>
              <a:t> de vitesse </a:t>
            </a:r>
          </a:p>
        </p:txBody>
      </p:sp>
      <p:sp>
        <p:nvSpPr>
          <p:cNvPr id="11" name="Embrayage">
            <a:extLst>
              <a:ext uri="{FF2B5EF4-FFF2-40B4-BE49-F238E27FC236}">
                <a16:creationId xmlns:a16="http://schemas.microsoft.com/office/drawing/2014/main" id="{033F987C-D0F1-CAFE-47D0-EE00441FA0DC}"/>
              </a:ext>
            </a:extLst>
          </p:cNvPr>
          <p:cNvSpPr txBox="1"/>
          <p:nvPr/>
        </p:nvSpPr>
        <p:spPr>
          <a:xfrm rot="16200000">
            <a:off x="10300296" y="5321369"/>
            <a:ext cx="2326791" cy="461665"/>
          </a:xfrm>
          <a:prstGeom prst="rect">
            <a:avLst/>
          </a:prstGeom>
          <a:noFill/>
        </p:spPr>
        <p:txBody>
          <a:bodyPr wrap="none" rtlCol="0">
            <a:spAutoFit/>
          </a:bodyPr>
          <a:lstStyle/>
          <a:p>
            <a:r>
              <a:rPr lang="fr-FR" sz="2400" b="1" dirty="0">
                <a:latin typeface="Arial Black" panose="020B0A04020102020204" pitchFamily="34" charset="0"/>
                <a:hlinkClick r:id="rId2" action="ppaction://hlinksldjump">
                  <a:extLst>
                    <a:ext uri="{A12FA001-AC4F-418D-AE19-62706E023703}">
                      <ahyp:hlinkClr xmlns:ahyp="http://schemas.microsoft.com/office/drawing/2018/hyperlinkcolor" val="tx"/>
                    </a:ext>
                  </a:extLst>
                </a:hlinkClick>
              </a:rPr>
              <a:t>L’embrayage</a:t>
            </a:r>
            <a:endParaRPr lang="fr-FR" sz="2400" b="1" dirty="0">
              <a:latin typeface="Arial Black" panose="020B0A04020102020204" pitchFamily="34" charset="0"/>
            </a:endParaRPr>
          </a:p>
        </p:txBody>
      </p:sp>
      <p:sp>
        <p:nvSpPr>
          <p:cNvPr id="12" name="Moteur">
            <a:extLst>
              <a:ext uri="{FF2B5EF4-FFF2-40B4-BE49-F238E27FC236}">
                <a16:creationId xmlns:a16="http://schemas.microsoft.com/office/drawing/2014/main" id="{9A3C7BAB-2A2C-856C-A6CA-1DF3E2BBA912}"/>
              </a:ext>
            </a:extLst>
          </p:cNvPr>
          <p:cNvSpPr txBox="1"/>
          <p:nvPr/>
        </p:nvSpPr>
        <p:spPr>
          <a:xfrm rot="16200000">
            <a:off x="-1269057" y="5013042"/>
            <a:ext cx="2908092" cy="461665"/>
          </a:xfrm>
          <a:prstGeom prst="rect">
            <a:avLst/>
          </a:prstGeom>
          <a:noFill/>
        </p:spPr>
        <p:txBody>
          <a:bodyPr wrap="square" rtlCol="0">
            <a:spAutoFit/>
          </a:bodyPr>
          <a:lstStyle/>
          <a:p>
            <a:r>
              <a:rPr lang="fr-FR" sz="2400" b="1" u="sng" dirty="0">
                <a:latin typeface="Arial Black" panose="020B0A04020102020204" pitchFamily="34" charset="0"/>
              </a:rPr>
              <a:t>Le </a:t>
            </a:r>
            <a:r>
              <a:rPr lang="fr-FR" sz="2400" b="1" u="sng" dirty="0">
                <a:latin typeface="Arial Black" panose="020B0A04020102020204" pitchFamily="34" charset="0"/>
                <a:hlinkClick r:id="rId4" action="ppaction://hlinksldjump">
                  <a:extLst>
                    <a:ext uri="{A12FA001-AC4F-418D-AE19-62706E023703}">
                      <ahyp:hlinkClr xmlns:ahyp="http://schemas.microsoft.com/office/drawing/2018/hyperlinkcolor" val="tx"/>
                    </a:ext>
                  </a:extLst>
                </a:hlinkClick>
              </a:rPr>
              <a:t>moteur</a:t>
            </a:r>
            <a:endParaRPr lang="fr-FR" sz="2400" b="1" u="sng" dirty="0">
              <a:latin typeface="Arial Black" panose="020B0A04020102020204" pitchFamily="34" charset="0"/>
            </a:endParaRPr>
          </a:p>
        </p:txBody>
      </p:sp>
      <p:sp>
        <p:nvSpPr>
          <p:cNvPr id="15" name="ZoneTexte 14">
            <a:extLst>
              <a:ext uri="{FF2B5EF4-FFF2-40B4-BE49-F238E27FC236}">
                <a16:creationId xmlns:a16="http://schemas.microsoft.com/office/drawing/2014/main" id="{8C61BD5D-67C2-5B3A-0B67-AFC54C083041}"/>
              </a:ext>
            </a:extLst>
          </p:cNvPr>
          <p:cNvSpPr txBox="1"/>
          <p:nvPr/>
        </p:nvSpPr>
        <p:spPr>
          <a:xfrm>
            <a:off x="1512277" y="175846"/>
            <a:ext cx="3253154" cy="861774"/>
          </a:xfrm>
          <a:prstGeom prst="rect">
            <a:avLst/>
          </a:prstGeom>
          <a:noFill/>
        </p:spPr>
        <p:txBody>
          <a:bodyPr wrap="square" rtlCol="0">
            <a:spAutoFit/>
          </a:bodyPr>
          <a:lstStyle/>
          <a:p>
            <a:r>
              <a:rPr lang="fr-FR" sz="3200" b="1" dirty="0">
                <a:latin typeface="Arial Black" panose="020B0A04020102020204" pitchFamily="34" charset="0"/>
              </a:rPr>
              <a:t>Le moteur :</a:t>
            </a:r>
          </a:p>
          <a:p>
            <a:endParaRPr lang="fr-FR" dirty="0">
              <a:solidFill>
                <a:schemeClr val="accent5">
                  <a:lumMod val="75000"/>
                </a:schemeClr>
              </a:solidFill>
            </a:endParaRPr>
          </a:p>
        </p:txBody>
      </p:sp>
      <p:sp>
        <p:nvSpPr>
          <p:cNvPr id="16" name="ZoneTexte 15">
            <a:extLst>
              <a:ext uri="{FF2B5EF4-FFF2-40B4-BE49-F238E27FC236}">
                <a16:creationId xmlns:a16="http://schemas.microsoft.com/office/drawing/2014/main" id="{392AFD96-7B39-D679-0891-B081A3D4B916}"/>
              </a:ext>
            </a:extLst>
          </p:cNvPr>
          <p:cNvSpPr txBox="1"/>
          <p:nvPr/>
        </p:nvSpPr>
        <p:spPr>
          <a:xfrm>
            <a:off x="1066118" y="890300"/>
            <a:ext cx="8772128" cy="677108"/>
          </a:xfrm>
          <a:prstGeom prst="rect">
            <a:avLst/>
          </a:prstGeom>
          <a:noFill/>
        </p:spPr>
        <p:txBody>
          <a:bodyPr wrap="square" rtlCol="0">
            <a:spAutoFit/>
          </a:bodyPr>
          <a:lstStyle/>
          <a:p>
            <a:r>
              <a:rPr lang="fr-FR" altLang="en-US" sz="2000" dirty="0">
                <a:latin typeface="Arial" panose="020B0604020202020204" pitchFamily="34" charset="0"/>
                <a:cs typeface="Arial" panose="020B0604020202020204" pitchFamily="34" charset="0"/>
              </a:rPr>
              <a:t>Il transforme une énergie calorifique ou thermique en énergie mécanique.</a:t>
            </a:r>
          </a:p>
          <a:p>
            <a:endParaRPr lang="fr-FR" dirty="0">
              <a:latin typeface="Arial" panose="020B0604020202020204" pitchFamily="34" charset="0"/>
              <a:cs typeface="Arial" panose="020B0604020202020204" pitchFamily="34" charset="0"/>
            </a:endParaRPr>
          </a:p>
        </p:txBody>
      </p:sp>
      <p:sp>
        <p:nvSpPr>
          <p:cNvPr id="2" name="Text Box 8">
            <a:extLst>
              <a:ext uri="{FF2B5EF4-FFF2-40B4-BE49-F238E27FC236}">
                <a16:creationId xmlns:a16="http://schemas.microsoft.com/office/drawing/2014/main" id="{BD8FD59E-128A-D272-AA0B-ADC295DB40AA}"/>
              </a:ext>
            </a:extLst>
          </p:cNvPr>
          <p:cNvSpPr txBox="1">
            <a:spLocks noChangeArrowheads="1"/>
          </p:cNvSpPr>
          <p:nvPr/>
        </p:nvSpPr>
        <p:spPr bwMode="auto">
          <a:xfrm>
            <a:off x="3728931" y="1662134"/>
            <a:ext cx="1232815" cy="400110"/>
          </a:xfrm>
          <a:prstGeom prst="rect">
            <a:avLst/>
          </a:prstGeom>
          <a:solidFill>
            <a:srgbClr val="53687F"/>
          </a:solidFill>
          <a:ln>
            <a:noFill/>
          </a:ln>
        </p:spPr>
        <p:txBody>
          <a:bodyPr wrap="square">
            <a:spAutoFit/>
          </a:bodyPr>
          <a:lstStyle/>
          <a:p>
            <a:pPr algn="ctr"/>
            <a:r>
              <a:rPr lang="fr-FR" altLang="en-US" sz="2000" b="1" dirty="0">
                <a:solidFill>
                  <a:srgbClr val="FFFF00"/>
                </a:solidFill>
                <a:latin typeface="Tahoma" panose="020B0604030504040204" pitchFamily="34" charset="0"/>
              </a:rPr>
              <a:t>Gazole</a:t>
            </a:r>
            <a:endParaRPr lang="fr-FR" altLang="en-US" sz="2000" dirty="0"/>
          </a:p>
        </p:txBody>
      </p:sp>
      <p:grpSp>
        <p:nvGrpSpPr>
          <p:cNvPr id="3" name="Groupe 2">
            <a:extLst>
              <a:ext uri="{FF2B5EF4-FFF2-40B4-BE49-F238E27FC236}">
                <a16:creationId xmlns:a16="http://schemas.microsoft.com/office/drawing/2014/main" id="{5FF65261-41D0-7A8C-3E38-8E4E7FA28D2B}"/>
              </a:ext>
            </a:extLst>
          </p:cNvPr>
          <p:cNvGrpSpPr/>
          <p:nvPr/>
        </p:nvGrpSpPr>
        <p:grpSpPr>
          <a:xfrm>
            <a:off x="2079473" y="2833819"/>
            <a:ext cx="5105400" cy="3716337"/>
            <a:chOff x="-2467990" y="2684464"/>
            <a:chExt cx="5105400" cy="3716337"/>
          </a:xfrm>
        </p:grpSpPr>
        <p:grpSp>
          <p:nvGrpSpPr>
            <p:cNvPr id="4" name="Group 18">
              <a:extLst>
                <a:ext uri="{FF2B5EF4-FFF2-40B4-BE49-F238E27FC236}">
                  <a16:creationId xmlns:a16="http://schemas.microsoft.com/office/drawing/2014/main" id="{F1874A27-FE1D-8625-FAF8-24BF2A8F59C7}"/>
                </a:ext>
              </a:extLst>
            </p:cNvPr>
            <p:cNvGrpSpPr>
              <a:grpSpLocks/>
            </p:cNvGrpSpPr>
            <p:nvPr/>
          </p:nvGrpSpPr>
          <p:grpSpPr bwMode="auto">
            <a:xfrm>
              <a:off x="-2467990" y="2684464"/>
              <a:ext cx="5105400" cy="3716337"/>
              <a:chOff x="2256" y="1157"/>
              <a:chExt cx="3216" cy="2341"/>
            </a:xfrm>
          </p:grpSpPr>
          <p:pic>
            <p:nvPicPr>
              <p:cNvPr id="17" name="Picture 12" descr="03689-009">
                <a:extLst>
                  <a:ext uri="{FF2B5EF4-FFF2-40B4-BE49-F238E27FC236}">
                    <a16:creationId xmlns:a16="http://schemas.microsoft.com/office/drawing/2014/main" id="{EF5C1DB5-D8AA-8B8E-08BC-A70DE0C1987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157"/>
                <a:ext cx="3216" cy="23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DIG00085">
                <a:extLst>
                  <a:ext uri="{FF2B5EF4-FFF2-40B4-BE49-F238E27FC236}">
                    <a16:creationId xmlns:a16="http://schemas.microsoft.com/office/drawing/2014/main" id="{B7631796-FBFC-102A-49CC-07377290B33B}"/>
                  </a:ext>
                </a:extLst>
              </p:cNvPr>
              <p:cNvPicPr>
                <a:picLocks noChangeAspect="1" noChangeArrowheads="1"/>
              </p:cNvPicPr>
              <p:nvPr/>
            </p:nvPicPr>
            <p:blipFill>
              <a:blip r:embed="rId6"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290" y="3385"/>
                <a:ext cx="40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ZoneTexte 12">
              <a:extLst>
                <a:ext uri="{FF2B5EF4-FFF2-40B4-BE49-F238E27FC236}">
                  <a16:creationId xmlns:a16="http://schemas.microsoft.com/office/drawing/2014/main" id="{8D184A60-54C7-64A5-4793-7AAE1613958B}"/>
                </a:ext>
              </a:extLst>
            </p:cNvPr>
            <p:cNvSpPr txBox="1"/>
            <p:nvPr/>
          </p:nvSpPr>
          <p:spPr>
            <a:xfrm>
              <a:off x="-2414015" y="6237328"/>
              <a:ext cx="684000" cy="144000"/>
            </a:xfrm>
            <a:prstGeom prst="rect">
              <a:avLst/>
            </a:prstGeom>
            <a:solidFill>
              <a:srgbClr val="45566D"/>
            </a:solidFill>
          </p:spPr>
          <p:txBody>
            <a:bodyPr wrap="square" rtlCol="0">
              <a:spAutoFit/>
            </a:bodyPr>
            <a:lstStyle/>
            <a:p>
              <a:endParaRPr lang="fr-FR" dirty="0"/>
            </a:p>
          </p:txBody>
        </p:sp>
      </p:grpSp>
      <p:sp>
        <p:nvSpPr>
          <p:cNvPr id="19" name="Text Box 13">
            <a:extLst>
              <a:ext uri="{FF2B5EF4-FFF2-40B4-BE49-F238E27FC236}">
                <a16:creationId xmlns:a16="http://schemas.microsoft.com/office/drawing/2014/main" id="{58192EE3-0375-C56B-E9BC-A68572250A06}"/>
              </a:ext>
            </a:extLst>
          </p:cNvPr>
          <p:cNvSpPr txBox="1">
            <a:spLocks noChangeArrowheads="1"/>
          </p:cNvSpPr>
          <p:nvPr/>
        </p:nvSpPr>
        <p:spPr bwMode="auto">
          <a:xfrm>
            <a:off x="6648860" y="2648730"/>
            <a:ext cx="706437" cy="460375"/>
          </a:xfrm>
          <a:prstGeom prst="rect">
            <a:avLst/>
          </a:prstGeom>
          <a:solidFill>
            <a:srgbClr val="FADDCE"/>
          </a:solidFill>
          <a:ln>
            <a:noFill/>
          </a:ln>
        </p:spPr>
        <p:txBody>
          <a:bodyPr wrap="none">
            <a:spAutoFit/>
          </a:bodyPr>
          <a:lstStyle/>
          <a:p>
            <a:pPr algn="ctr"/>
            <a:r>
              <a:rPr lang="fr-FR" altLang="en-US" sz="2400" b="1" dirty="0">
                <a:solidFill>
                  <a:srgbClr val="0080FF"/>
                </a:solidFill>
                <a:latin typeface="Tahoma" panose="020B0604030504040204" pitchFamily="34" charset="0"/>
              </a:rPr>
              <a:t>Air </a:t>
            </a:r>
            <a:endParaRPr lang="fr-FR" altLang="en-US" sz="2400" dirty="0">
              <a:solidFill>
                <a:srgbClr val="0080FF"/>
              </a:solidFill>
            </a:endParaRPr>
          </a:p>
        </p:txBody>
      </p:sp>
      <p:sp>
        <p:nvSpPr>
          <p:cNvPr id="20" name="AutoShape 14">
            <a:extLst>
              <a:ext uri="{FF2B5EF4-FFF2-40B4-BE49-F238E27FC236}">
                <a16:creationId xmlns:a16="http://schemas.microsoft.com/office/drawing/2014/main" id="{3EAD5D22-97BF-14F2-3832-3C7338009635}"/>
              </a:ext>
            </a:extLst>
          </p:cNvPr>
          <p:cNvSpPr>
            <a:spLocks noChangeArrowheads="1"/>
          </p:cNvSpPr>
          <p:nvPr/>
        </p:nvSpPr>
        <p:spPr bwMode="auto">
          <a:xfrm rot="10924125">
            <a:off x="6617078" y="3240262"/>
            <a:ext cx="498333" cy="610601"/>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80FF"/>
          </a:solidFill>
          <a:ln>
            <a:noFill/>
          </a:ln>
          <a:extLst>
            <a:ext uri="{91240B29-F687-4F45-9708-019B960494DF}">
              <a14:hiddenLine xmlns:a14="http://schemas.microsoft.com/office/drawing/2010/main" w="9525">
                <a:solidFill>
                  <a:schemeClr val="bg2"/>
                </a:solidFill>
                <a:miter lim="800000"/>
                <a:headEnd/>
                <a:tailEnd/>
              </a14:hiddenLine>
            </a:ext>
          </a:extLst>
        </p:spPr>
        <p:txBody>
          <a:bodyPr wrap="none" anchor="ctr"/>
          <a:lstStyle/>
          <a:p>
            <a:endParaRPr lang="en-US"/>
          </a:p>
        </p:txBody>
      </p:sp>
      <p:sp>
        <p:nvSpPr>
          <p:cNvPr id="21" name="AutoShape 15">
            <a:extLst>
              <a:ext uri="{FF2B5EF4-FFF2-40B4-BE49-F238E27FC236}">
                <a16:creationId xmlns:a16="http://schemas.microsoft.com/office/drawing/2014/main" id="{4D370B79-BDC1-656D-0029-9F0B2AEDEA71}"/>
              </a:ext>
            </a:extLst>
          </p:cNvPr>
          <p:cNvSpPr>
            <a:spLocks noChangeArrowheads="1"/>
          </p:cNvSpPr>
          <p:nvPr/>
        </p:nvSpPr>
        <p:spPr bwMode="auto">
          <a:xfrm>
            <a:off x="4190446" y="2124725"/>
            <a:ext cx="304800" cy="1152217"/>
          </a:xfrm>
          <a:prstGeom prst="downArrow">
            <a:avLst>
              <a:gd name="adj1" fmla="val 50000"/>
              <a:gd name="adj2" fmla="val 50000"/>
            </a:avLst>
          </a:prstGeom>
          <a:solidFill>
            <a:srgbClr val="FFFF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23" name="Freeform 6">
            <a:extLst>
              <a:ext uri="{FF2B5EF4-FFF2-40B4-BE49-F238E27FC236}">
                <a16:creationId xmlns:a16="http://schemas.microsoft.com/office/drawing/2014/main" id="{29A3C0A0-689E-AC07-DBDA-11871CE15E63}"/>
              </a:ext>
            </a:extLst>
          </p:cNvPr>
          <p:cNvSpPr>
            <a:spLocks/>
          </p:cNvSpPr>
          <p:nvPr/>
        </p:nvSpPr>
        <p:spPr bwMode="auto">
          <a:xfrm flipH="1">
            <a:off x="3457337" y="4847440"/>
            <a:ext cx="996513" cy="1122363"/>
          </a:xfrm>
          <a:custGeom>
            <a:avLst/>
            <a:gdLst>
              <a:gd name="T0" fmla="*/ 0 w 632"/>
              <a:gd name="T1" fmla="*/ 264 h 888"/>
              <a:gd name="T2" fmla="*/ 240 w 632"/>
              <a:gd name="T3" fmla="*/ 24 h 888"/>
              <a:gd name="T4" fmla="*/ 528 w 632"/>
              <a:gd name="T5" fmla="*/ 120 h 888"/>
              <a:gd name="T6" fmla="*/ 624 w 632"/>
              <a:gd name="T7" fmla="*/ 456 h 888"/>
              <a:gd name="T8" fmla="*/ 480 w 632"/>
              <a:gd name="T9" fmla="*/ 792 h 888"/>
              <a:gd name="T10" fmla="*/ 192 w 632"/>
              <a:gd name="T11" fmla="*/ 888 h 888"/>
            </a:gdLst>
            <a:ahLst/>
            <a:cxnLst>
              <a:cxn ang="0">
                <a:pos x="T0" y="T1"/>
              </a:cxn>
              <a:cxn ang="0">
                <a:pos x="T2" y="T3"/>
              </a:cxn>
              <a:cxn ang="0">
                <a:pos x="T4" y="T5"/>
              </a:cxn>
              <a:cxn ang="0">
                <a:pos x="T6" y="T7"/>
              </a:cxn>
              <a:cxn ang="0">
                <a:pos x="T8" y="T9"/>
              </a:cxn>
              <a:cxn ang="0">
                <a:pos x="T10" y="T11"/>
              </a:cxn>
            </a:cxnLst>
            <a:rect l="0" t="0" r="r" b="b"/>
            <a:pathLst>
              <a:path w="632" h="888">
                <a:moveTo>
                  <a:pt x="0" y="264"/>
                </a:moveTo>
                <a:cubicBezTo>
                  <a:pt x="76" y="156"/>
                  <a:pt x="152" y="48"/>
                  <a:pt x="240" y="24"/>
                </a:cubicBezTo>
                <a:cubicBezTo>
                  <a:pt x="328" y="0"/>
                  <a:pt x="464" y="48"/>
                  <a:pt x="528" y="120"/>
                </a:cubicBezTo>
                <a:cubicBezTo>
                  <a:pt x="592" y="192"/>
                  <a:pt x="632" y="344"/>
                  <a:pt x="624" y="456"/>
                </a:cubicBezTo>
                <a:cubicBezTo>
                  <a:pt x="616" y="568"/>
                  <a:pt x="552" y="720"/>
                  <a:pt x="480" y="792"/>
                </a:cubicBezTo>
                <a:cubicBezTo>
                  <a:pt x="408" y="864"/>
                  <a:pt x="240" y="872"/>
                  <a:pt x="192" y="888"/>
                </a:cubicBezTo>
              </a:path>
            </a:pathLst>
          </a:custGeom>
          <a:noFill/>
          <a:ln w="82550">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ZoneTexte 24">
            <a:extLst>
              <a:ext uri="{FF2B5EF4-FFF2-40B4-BE49-F238E27FC236}">
                <a16:creationId xmlns:a16="http://schemas.microsoft.com/office/drawing/2014/main" id="{B567BE46-7E48-79D1-B15E-5B08C8F9170A}"/>
              </a:ext>
            </a:extLst>
          </p:cNvPr>
          <p:cNvSpPr txBox="1"/>
          <p:nvPr/>
        </p:nvSpPr>
        <p:spPr>
          <a:xfrm>
            <a:off x="7891310" y="5290592"/>
            <a:ext cx="2639994" cy="523220"/>
          </a:xfrm>
          <a:prstGeom prst="rect">
            <a:avLst/>
          </a:prstGeom>
          <a:noFill/>
        </p:spPr>
        <p:txBody>
          <a:bodyPr wrap="square" rtlCol="0">
            <a:spAutoFit/>
          </a:bodyPr>
          <a:lstStyle/>
          <a:p>
            <a:r>
              <a:rPr lang="fr-FR" sz="2800" b="1" u="sng" dirty="0">
                <a:solidFill>
                  <a:schemeClr val="accent5">
                    <a:lumMod val="50000"/>
                  </a:schemeClr>
                </a:solidFill>
                <a:latin typeface="Arial Black" panose="020B0A04020102020204" pitchFamily="34" charset="0"/>
              </a:rPr>
              <a:t>CLICK</a:t>
            </a:r>
          </a:p>
        </p:txBody>
      </p:sp>
    </p:spTree>
    <p:extLst>
      <p:ext uri="{BB962C8B-B14F-4D97-AF65-F5344CB8AC3E}">
        <p14:creationId xmlns:p14="http://schemas.microsoft.com/office/powerpoint/2010/main" val="243443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0"/>
                                        <p:tgtEl>
                                          <p:spTgt spid="16"/>
                                        </p:tgtEl>
                                      </p:cBhvr>
                                    </p:animEffect>
                                  </p:childTnLst>
                                </p:cTn>
                              </p:par>
                            </p:childTnLst>
                          </p:cTn>
                        </p:par>
                        <p:par>
                          <p:cTn id="25" fill="hold">
                            <p:stCondLst>
                              <p:cond delay="4500"/>
                            </p:stCondLst>
                            <p:childTnLst>
                              <p:par>
                                <p:cTn id="26" presetID="3" presetClass="entr" presetSubtype="1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linds(horizontal)">
                                      <p:cBhvr>
                                        <p:cTn id="28" dur="1000"/>
                                        <p:tgtEl>
                                          <p:spTgt spid="3"/>
                                        </p:tgtEl>
                                      </p:cBhvr>
                                    </p:animEffect>
                                  </p:childTnLst>
                                </p:cTn>
                              </p:par>
                            </p:childTnLst>
                          </p:cTn>
                        </p:par>
                        <p:par>
                          <p:cTn id="29" fill="hold">
                            <p:stCondLst>
                              <p:cond delay="5500"/>
                            </p:stCondLst>
                            <p:childTnLst>
                              <p:par>
                                <p:cTn id="30" presetID="1" presetClass="entr" presetSubtype="0" fill="hold" grpId="0" nodeType="afterEffect">
                                  <p:stCondLst>
                                    <p:cond delay="0"/>
                                  </p:stCondLst>
                                  <p:childTnLst>
                                    <p:set>
                                      <p:cBhvr>
                                        <p:cTn id="31" dur="1" fill="hold">
                                          <p:stCondLst>
                                            <p:cond delay="1249"/>
                                          </p:stCondLst>
                                        </p:cTn>
                                        <p:tgtEl>
                                          <p:spTgt spid="2"/>
                                        </p:tgtEl>
                                        <p:attrNameLst>
                                          <p:attrName>style.visibility</p:attrName>
                                        </p:attrNameLst>
                                      </p:cBhvr>
                                      <p:to>
                                        <p:strVal val="visible"/>
                                      </p:to>
                                    </p:set>
                                  </p:childTnLst>
                                </p:cTn>
                              </p:par>
                            </p:childTnLst>
                          </p:cTn>
                        </p:par>
                        <p:par>
                          <p:cTn id="32" fill="hold">
                            <p:stCondLst>
                              <p:cond delay="6750"/>
                            </p:stCondLst>
                            <p:childTnLst>
                              <p:par>
                                <p:cTn id="33" presetID="42"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250"/>
                                        <p:tgtEl>
                                          <p:spTgt spid="21"/>
                                        </p:tgtEl>
                                      </p:cBhvr>
                                    </p:animEffect>
                                    <p:anim calcmode="lin" valueType="num">
                                      <p:cBhvr>
                                        <p:cTn id="36" dur="1250" fill="hold"/>
                                        <p:tgtEl>
                                          <p:spTgt spid="21"/>
                                        </p:tgtEl>
                                        <p:attrNameLst>
                                          <p:attrName>ppt_x</p:attrName>
                                        </p:attrNameLst>
                                      </p:cBhvr>
                                      <p:tavLst>
                                        <p:tav tm="0">
                                          <p:val>
                                            <p:strVal val="#ppt_x"/>
                                          </p:val>
                                        </p:tav>
                                        <p:tav tm="100000">
                                          <p:val>
                                            <p:strVal val="#ppt_x"/>
                                          </p:val>
                                        </p:tav>
                                      </p:tavLst>
                                    </p:anim>
                                    <p:anim calcmode="lin" valueType="num">
                                      <p:cBhvr>
                                        <p:cTn id="37" dur="1250" fill="hold"/>
                                        <p:tgtEl>
                                          <p:spTgt spid="21"/>
                                        </p:tgtEl>
                                        <p:attrNameLst>
                                          <p:attrName>ppt_y</p:attrName>
                                        </p:attrNameLst>
                                      </p:cBhvr>
                                      <p:tavLst>
                                        <p:tav tm="0">
                                          <p:val>
                                            <p:strVal val="#ppt_y+.1"/>
                                          </p:val>
                                        </p:tav>
                                        <p:tav tm="100000">
                                          <p:val>
                                            <p:strVal val="#ppt_y"/>
                                          </p:val>
                                        </p:tav>
                                      </p:tavLst>
                                    </p:anim>
                                  </p:childTnLst>
                                </p:cTn>
                              </p:par>
                            </p:childTnLst>
                          </p:cTn>
                        </p:par>
                        <p:par>
                          <p:cTn id="38" fill="hold">
                            <p:stCondLst>
                              <p:cond delay="8000"/>
                            </p:stCondLst>
                            <p:childTnLst>
                              <p:par>
                                <p:cTn id="39" presetID="22" presetClass="entr" presetSubtype="4"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1500"/>
                                        <p:tgtEl>
                                          <p:spTgt spid="19"/>
                                        </p:tgtEl>
                                      </p:cBhvr>
                                    </p:animEffect>
                                  </p:childTnLst>
                                </p:cTn>
                              </p:par>
                            </p:childTnLst>
                          </p:cTn>
                        </p:par>
                        <p:par>
                          <p:cTn id="42" fill="hold">
                            <p:stCondLst>
                              <p:cond delay="9500"/>
                            </p:stCondLst>
                            <p:childTnLst>
                              <p:par>
                                <p:cTn id="43" presetID="42" presetClass="entr" presetSubtype="0"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500"/>
                                        <p:tgtEl>
                                          <p:spTgt spid="20"/>
                                        </p:tgtEl>
                                      </p:cBhvr>
                                    </p:animEffect>
                                    <p:anim calcmode="lin" valueType="num">
                                      <p:cBhvr>
                                        <p:cTn id="46" dur="1500" fill="hold"/>
                                        <p:tgtEl>
                                          <p:spTgt spid="20"/>
                                        </p:tgtEl>
                                        <p:attrNameLst>
                                          <p:attrName>ppt_x</p:attrName>
                                        </p:attrNameLst>
                                      </p:cBhvr>
                                      <p:tavLst>
                                        <p:tav tm="0">
                                          <p:val>
                                            <p:strVal val="#ppt_x"/>
                                          </p:val>
                                        </p:tav>
                                        <p:tav tm="100000">
                                          <p:val>
                                            <p:strVal val="#ppt_x"/>
                                          </p:val>
                                        </p:tav>
                                      </p:tavLst>
                                    </p:anim>
                                    <p:anim calcmode="lin" valueType="num">
                                      <p:cBhvr>
                                        <p:cTn id="47" dur="1500" fill="hold"/>
                                        <p:tgtEl>
                                          <p:spTgt spid="20"/>
                                        </p:tgtEl>
                                        <p:attrNameLst>
                                          <p:attrName>ppt_y</p:attrName>
                                        </p:attrNameLst>
                                      </p:cBhvr>
                                      <p:tavLst>
                                        <p:tav tm="0">
                                          <p:val>
                                            <p:strVal val="#ppt_y+.1"/>
                                          </p:val>
                                        </p:tav>
                                        <p:tav tm="100000">
                                          <p:val>
                                            <p:strVal val="#ppt_y"/>
                                          </p:val>
                                        </p:tav>
                                      </p:tavLst>
                                    </p:anim>
                                  </p:childTnLst>
                                </p:cTn>
                              </p:par>
                            </p:childTnLst>
                          </p:cTn>
                        </p:par>
                        <p:par>
                          <p:cTn id="48" fill="hold">
                            <p:stCondLst>
                              <p:cond delay="11000"/>
                            </p:stCondLst>
                            <p:childTnLst>
                              <p:par>
                                <p:cTn id="49" presetID="49" presetClass="entr" presetSubtype="0" decel="10000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3000" fill="hold"/>
                                        <p:tgtEl>
                                          <p:spTgt spid="23"/>
                                        </p:tgtEl>
                                        <p:attrNameLst>
                                          <p:attrName>ppt_w</p:attrName>
                                        </p:attrNameLst>
                                      </p:cBhvr>
                                      <p:tavLst>
                                        <p:tav tm="0">
                                          <p:val>
                                            <p:fltVal val="0"/>
                                          </p:val>
                                        </p:tav>
                                        <p:tav tm="100000">
                                          <p:val>
                                            <p:strVal val="#ppt_w"/>
                                          </p:val>
                                        </p:tav>
                                      </p:tavLst>
                                    </p:anim>
                                    <p:anim calcmode="lin" valueType="num">
                                      <p:cBhvr>
                                        <p:cTn id="52" dur="3000" fill="hold"/>
                                        <p:tgtEl>
                                          <p:spTgt spid="23"/>
                                        </p:tgtEl>
                                        <p:attrNameLst>
                                          <p:attrName>ppt_h</p:attrName>
                                        </p:attrNameLst>
                                      </p:cBhvr>
                                      <p:tavLst>
                                        <p:tav tm="0">
                                          <p:val>
                                            <p:fltVal val="0"/>
                                          </p:val>
                                        </p:tav>
                                        <p:tav tm="100000">
                                          <p:val>
                                            <p:strVal val="#ppt_h"/>
                                          </p:val>
                                        </p:tav>
                                      </p:tavLst>
                                    </p:anim>
                                    <p:anim calcmode="lin" valueType="num">
                                      <p:cBhvr>
                                        <p:cTn id="53" dur="3000" fill="hold"/>
                                        <p:tgtEl>
                                          <p:spTgt spid="23"/>
                                        </p:tgtEl>
                                        <p:attrNameLst>
                                          <p:attrName>style.rotation</p:attrName>
                                        </p:attrNameLst>
                                      </p:cBhvr>
                                      <p:tavLst>
                                        <p:tav tm="0">
                                          <p:val>
                                            <p:fltVal val="360"/>
                                          </p:val>
                                        </p:tav>
                                        <p:tav tm="100000">
                                          <p:val>
                                            <p:fltVal val="0"/>
                                          </p:val>
                                        </p:tav>
                                      </p:tavLst>
                                    </p:anim>
                                    <p:animEffect transition="in" filter="fade">
                                      <p:cBhvr>
                                        <p:cTn id="54" dur="3000"/>
                                        <p:tgtEl>
                                          <p:spTgt spid="23"/>
                                        </p:tgtEl>
                                      </p:cBhvr>
                                    </p:animEffect>
                                  </p:childTnLst>
                                </p:cTn>
                              </p:par>
                            </p:childTnLst>
                          </p:cTn>
                        </p:par>
                        <p:par>
                          <p:cTn id="55" fill="hold">
                            <p:stCondLst>
                              <p:cond delay="14000"/>
                            </p:stCondLst>
                            <p:childTnLst>
                              <p:par>
                                <p:cTn id="56" presetID="1" presetClass="entr" presetSubtype="0" fill="hold" grpId="0" nodeType="afterEffect">
                                  <p:stCondLst>
                                    <p:cond delay="0"/>
                                  </p:stCondLst>
                                  <p:childTnLst>
                                    <p:set>
                                      <p:cBhvr>
                                        <p:cTn id="57" dur="1" fill="hold">
                                          <p:stCondLst>
                                            <p:cond delay="0"/>
                                          </p:stCondLst>
                                        </p:cTn>
                                        <p:tgtEl>
                                          <p:spTgt spid="25">
                                            <p:txEl>
                                              <p:pRg st="0" end="0"/>
                                            </p:txEl>
                                          </p:spTgt>
                                        </p:tgtEl>
                                        <p:attrNameLst>
                                          <p:attrName>style.visibility</p:attrName>
                                        </p:attrNameLst>
                                      </p:cBhvr>
                                      <p:to>
                                        <p:strVal val="visible"/>
                                      </p:to>
                                    </p:set>
                                  </p:childTnLst>
                                </p:cTn>
                              </p:par>
                            </p:childTnLst>
                          </p:cTn>
                        </p:par>
                        <p:par>
                          <p:cTn id="58" fill="hold">
                            <p:stCondLst>
                              <p:cond delay="14000"/>
                            </p:stCondLst>
                            <p:childTnLst>
                              <p:par>
                                <p:cTn id="59" presetID="27" presetClass="emph" presetSubtype="0" fill="remove" nodeType="afterEffect">
                                  <p:stCondLst>
                                    <p:cond delay="0"/>
                                  </p:stCondLst>
                                  <p:childTnLst>
                                    <p:animClr clrSpc="rgb" dir="cw">
                                      <p:cBhvr override="childStyle">
                                        <p:cTn id="60" dur="1750" autoRev="1" fill="remove"/>
                                        <p:tgtEl>
                                          <p:spTgt spid="25">
                                            <p:txEl>
                                              <p:pRg st="0" end="0"/>
                                            </p:txEl>
                                          </p:spTgt>
                                        </p:tgtEl>
                                        <p:attrNameLst>
                                          <p:attrName>style.color</p:attrName>
                                        </p:attrNameLst>
                                      </p:cBhvr>
                                      <p:to>
                                        <a:schemeClr val="bg1"/>
                                      </p:to>
                                    </p:animClr>
                                    <p:animClr clrSpc="rgb" dir="cw">
                                      <p:cBhvr>
                                        <p:cTn id="61" dur="1750" autoRev="1" fill="remove"/>
                                        <p:tgtEl>
                                          <p:spTgt spid="25">
                                            <p:txEl>
                                              <p:pRg st="0" end="0"/>
                                            </p:txEl>
                                          </p:spTgt>
                                        </p:tgtEl>
                                        <p:attrNameLst>
                                          <p:attrName>fillcolor</p:attrName>
                                        </p:attrNameLst>
                                      </p:cBhvr>
                                      <p:to>
                                        <a:schemeClr val="bg1"/>
                                      </p:to>
                                    </p:animClr>
                                    <p:set>
                                      <p:cBhvr>
                                        <p:cTn id="62" dur="1750" autoRev="1" fill="remove"/>
                                        <p:tgtEl>
                                          <p:spTgt spid="25">
                                            <p:txEl>
                                              <p:pRg st="0" end="0"/>
                                            </p:txEl>
                                          </p:spTgt>
                                        </p:tgtEl>
                                        <p:attrNameLst>
                                          <p:attrName>fill.type</p:attrName>
                                        </p:attrNameLst>
                                      </p:cBhvr>
                                      <p:to>
                                        <p:strVal val="solid"/>
                                      </p:to>
                                    </p:set>
                                    <p:set>
                                      <p:cBhvr>
                                        <p:cTn id="63" dur="1750" autoRev="1" fill="remove"/>
                                        <p:tgtEl>
                                          <p:spTgt spid="25">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 grpId="0" animBg="1"/>
      <p:bldP spid="19" grpId="0" animBg="1"/>
      <p:bldP spid="20" grpId="0" animBg="1"/>
      <p:bldP spid="21" grpId="0" animBg="1"/>
      <p:bldP spid="23" grpId="0" animBg="1"/>
      <p:bldP spid="25"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bleu">
            <a:extLst>
              <a:ext uri="{FF2B5EF4-FFF2-40B4-BE49-F238E27FC236}">
                <a16:creationId xmlns:a16="http://schemas.microsoft.com/office/drawing/2014/main" id="{135853BC-6156-FE10-350E-3979C8094043}"/>
              </a:ext>
            </a:extLst>
          </p:cNvPr>
          <p:cNvSpPr/>
          <p:nvPr/>
        </p:nvSpPr>
        <p:spPr>
          <a:xfrm>
            <a:off x="-45843" y="0"/>
            <a:ext cx="11360246" cy="6876000"/>
          </a:xfrm>
          <a:prstGeom prst="rect">
            <a:avLst/>
          </a:prstGeom>
          <a:solidFill>
            <a:srgbClr val="A5E2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rose">
            <a:hlinkClick r:id="rId4" action="ppaction://hlinksldjump"/>
            <a:extLst>
              <a:ext uri="{FF2B5EF4-FFF2-40B4-BE49-F238E27FC236}">
                <a16:creationId xmlns:a16="http://schemas.microsoft.com/office/drawing/2014/main" id="{7FDA8531-FD9B-8E26-113C-C60CF1908EB5}"/>
              </a:ext>
            </a:extLst>
          </p:cNvPr>
          <p:cNvSpPr/>
          <p:nvPr/>
        </p:nvSpPr>
        <p:spPr>
          <a:xfrm>
            <a:off x="11305392" y="0"/>
            <a:ext cx="449705" cy="6876000"/>
          </a:xfrm>
          <a:prstGeom prst="rect">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vert">
            <a:hlinkClick r:id="rId5" action="ppaction://hlinksldjump"/>
            <a:extLst>
              <a:ext uri="{FF2B5EF4-FFF2-40B4-BE49-F238E27FC236}">
                <a16:creationId xmlns:a16="http://schemas.microsoft.com/office/drawing/2014/main" id="{E8737E25-E53B-CD6C-154C-90FCE6A295A0}"/>
              </a:ext>
            </a:extLst>
          </p:cNvPr>
          <p:cNvSpPr/>
          <p:nvPr/>
        </p:nvSpPr>
        <p:spPr>
          <a:xfrm>
            <a:off x="11742295" y="0"/>
            <a:ext cx="449705" cy="68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B de Vitesse">
            <a:extLst>
              <a:ext uri="{FF2B5EF4-FFF2-40B4-BE49-F238E27FC236}">
                <a16:creationId xmlns:a16="http://schemas.microsoft.com/office/drawing/2014/main" id="{658E33A6-D36E-397F-2616-7E99984B49F9}"/>
              </a:ext>
            </a:extLst>
          </p:cNvPr>
          <p:cNvSpPr txBox="1"/>
          <p:nvPr/>
        </p:nvSpPr>
        <p:spPr>
          <a:xfrm rot="16200000">
            <a:off x="10255530" y="4755471"/>
            <a:ext cx="3423234" cy="461665"/>
          </a:xfrm>
          <a:prstGeom prst="rect">
            <a:avLst/>
          </a:prstGeom>
          <a:noFill/>
        </p:spPr>
        <p:txBody>
          <a:bodyPr wrap="square" rtlCol="0">
            <a:spAutoFit/>
          </a:bodyPr>
          <a:lstStyle/>
          <a:p>
            <a:r>
              <a:rPr lang="fr-FR" sz="2400" u="sng" dirty="0">
                <a:latin typeface="Arial Black" panose="020B0A04020102020204" pitchFamily="34" charset="0"/>
              </a:rPr>
              <a:t>La </a:t>
            </a:r>
            <a:r>
              <a:rPr lang="fr-FR" sz="2400" u="sng" dirty="0">
                <a:latin typeface="Arial Black" panose="020B0A04020102020204" pitchFamily="34" charset="0"/>
                <a:hlinkClick r:id="rId5" action="ppaction://hlinksldjump">
                  <a:extLst>
                    <a:ext uri="{A12FA001-AC4F-418D-AE19-62706E023703}">
                      <ahyp:hlinkClr xmlns:ahyp="http://schemas.microsoft.com/office/drawing/2018/hyperlinkcolor" val="tx"/>
                    </a:ext>
                  </a:extLst>
                </a:hlinkClick>
              </a:rPr>
              <a:t>boite</a:t>
            </a:r>
            <a:r>
              <a:rPr lang="fr-FR" sz="2400" u="sng" dirty="0">
                <a:latin typeface="Arial Black" panose="020B0A04020102020204" pitchFamily="34" charset="0"/>
              </a:rPr>
              <a:t> de vitesse </a:t>
            </a:r>
          </a:p>
        </p:txBody>
      </p:sp>
      <p:sp>
        <p:nvSpPr>
          <p:cNvPr id="11" name="Embrayage">
            <a:extLst>
              <a:ext uri="{FF2B5EF4-FFF2-40B4-BE49-F238E27FC236}">
                <a16:creationId xmlns:a16="http://schemas.microsoft.com/office/drawing/2014/main" id="{033F987C-D0F1-CAFE-47D0-EE00441FA0DC}"/>
              </a:ext>
            </a:extLst>
          </p:cNvPr>
          <p:cNvSpPr txBox="1"/>
          <p:nvPr/>
        </p:nvSpPr>
        <p:spPr>
          <a:xfrm rot="16200000">
            <a:off x="10336106" y="5303693"/>
            <a:ext cx="2326791" cy="461665"/>
          </a:xfrm>
          <a:prstGeom prst="rect">
            <a:avLst/>
          </a:prstGeom>
          <a:noFill/>
        </p:spPr>
        <p:txBody>
          <a:bodyPr wrap="none" rtlCol="0">
            <a:spAutoFit/>
          </a:bodyPr>
          <a:lstStyle/>
          <a:p>
            <a:r>
              <a:rPr lang="fr-FR" sz="2400" b="1" dirty="0">
                <a:latin typeface="Arial Black" panose="020B0A04020102020204" pitchFamily="34" charset="0"/>
                <a:hlinkClick r:id="rId4" action="ppaction://hlinksldjump">
                  <a:extLst>
                    <a:ext uri="{A12FA001-AC4F-418D-AE19-62706E023703}">
                      <ahyp:hlinkClr xmlns:ahyp="http://schemas.microsoft.com/office/drawing/2018/hyperlinkcolor" val="tx"/>
                    </a:ext>
                  </a:extLst>
                </a:hlinkClick>
              </a:rPr>
              <a:t>L’embrayage</a:t>
            </a:r>
            <a:endParaRPr lang="fr-FR" sz="2400" b="1" dirty="0">
              <a:latin typeface="Arial Black" panose="020B0A04020102020204" pitchFamily="34" charset="0"/>
            </a:endParaRPr>
          </a:p>
        </p:txBody>
      </p:sp>
      <p:sp>
        <p:nvSpPr>
          <p:cNvPr id="12" name="Moteur">
            <a:extLst>
              <a:ext uri="{FF2B5EF4-FFF2-40B4-BE49-F238E27FC236}">
                <a16:creationId xmlns:a16="http://schemas.microsoft.com/office/drawing/2014/main" id="{9A3C7BAB-2A2C-856C-A6CA-1DF3E2BBA912}"/>
              </a:ext>
            </a:extLst>
          </p:cNvPr>
          <p:cNvSpPr txBox="1"/>
          <p:nvPr/>
        </p:nvSpPr>
        <p:spPr>
          <a:xfrm rot="16200000">
            <a:off x="-1269057" y="5013042"/>
            <a:ext cx="2908092" cy="461665"/>
          </a:xfrm>
          <a:prstGeom prst="rect">
            <a:avLst/>
          </a:prstGeom>
          <a:noFill/>
        </p:spPr>
        <p:txBody>
          <a:bodyPr wrap="square" rtlCol="0">
            <a:spAutoFit/>
          </a:bodyPr>
          <a:lstStyle/>
          <a:p>
            <a:r>
              <a:rPr lang="fr-FR" sz="2400" b="1" u="sng" dirty="0">
                <a:latin typeface="Arial Black" panose="020B0A04020102020204" pitchFamily="34" charset="0"/>
              </a:rPr>
              <a:t>Le </a:t>
            </a:r>
            <a:r>
              <a:rPr lang="fr-FR" sz="2400" b="1" u="sng" dirty="0">
                <a:latin typeface="Arial Black" panose="020B0A04020102020204" pitchFamily="34" charset="0"/>
                <a:hlinkClick r:id="rId6" action="ppaction://hlinksldjump">
                  <a:extLst>
                    <a:ext uri="{A12FA001-AC4F-418D-AE19-62706E023703}">
                      <ahyp:hlinkClr xmlns:ahyp="http://schemas.microsoft.com/office/drawing/2018/hyperlinkcolor" val="tx"/>
                    </a:ext>
                  </a:extLst>
                </a:hlinkClick>
              </a:rPr>
              <a:t>moteur</a:t>
            </a:r>
            <a:endParaRPr lang="fr-FR" sz="2400" b="1" u="sng" dirty="0">
              <a:latin typeface="Arial Black" panose="020B0A04020102020204" pitchFamily="34" charset="0"/>
            </a:endParaRPr>
          </a:p>
        </p:txBody>
      </p:sp>
      <p:pic>
        <p:nvPicPr>
          <p:cNvPr id="2" name="Djef">
            <a:hlinkClick r:id="" action="ppaction://media"/>
            <a:extLst>
              <a:ext uri="{FF2B5EF4-FFF2-40B4-BE49-F238E27FC236}">
                <a16:creationId xmlns:a16="http://schemas.microsoft.com/office/drawing/2014/main" id="{65721EE1-F8B2-0615-E71D-82B10496400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667000" y="0"/>
            <a:ext cx="6858000" cy="6858000"/>
          </a:xfrm>
          <a:prstGeom prst="rect">
            <a:avLst/>
          </a:prstGeom>
        </p:spPr>
      </p:pic>
      <p:sp>
        <p:nvSpPr>
          <p:cNvPr id="4" name="ZoneTexte 3">
            <a:extLst>
              <a:ext uri="{FF2B5EF4-FFF2-40B4-BE49-F238E27FC236}">
                <a16:creationId xmlns:a16="http://schemas.microsoft.com/office/drawing/2014/main" id="{F44AD557-1FE6-0791-1C21-541DC78B1011}"/>
              </a:ext>
            </a:extLst>
          </p:cNvPr>
          <p:cNvSpPr txBox="1"/>
          <p:nvPr/>
        </p:nvSpPr>
        <p:spPr>
          <a:xfrm>
            <a:off x="413710" y="3629749"/>
            <a:ext cx="2639994" cy="523220"/>
          </a:xfrm>
          <a:prstGeom prst="rect">
            <a:avLst/>
          </a:prstGeom>
          <a:noFill/>
        </p:spPr>
        <p:txBody>
          <a:bodyPr wrap="square" rtlCol="0">
            <a:spAutoFit/>
          </a:bodyPr>
          <a:lstStyle/>
          <a:p>
            <a:r>
              <a:rPr lang="fr-FR" sz="2800" b="1" u="sng" dirty="0">
                <a:solidFill>
                  <a:schemeClr val="accent5">
                    <a:lumMod val="50000"/>
                  </a:schemeClr>
                </a:solidFill>
                <a:latin typeface="Arial Black" panose="020B0A04020102020204" pitchFamily="34" charset="0"/>
              </a:rPr>
              <a:t>CLICK</a:t>
            </a:r>
          </a:p>
        </p:txBody>
      </p:sp>
      <p:sp>
        <p:nvSpPr>
          <p:cNvPr id="13" name="ZoneTexte 12">
            <a:extLst>
              <a:ext uri="{FF2B5EF4-FFF2-40B4-BE49-F238E27FC236}">
                <a16:creationId xmlns:a16="http://schemas.microsoft.com/office/drawing/2014/main" id="{2260F74B-AF58-81B7-78CE-B330540D6E2B}"/>
              </a:ext>
            </a:extLst>
          </p:cNvPr>
          <p:cNvSpPr txBox="1"/>
          <p:nvPr/>
        </p:nvSpPr>
        <p:spPr>
          <a:xfrm>
            <a:off x="-10018" y="0"/>
            <a:ext cx="3253154" cy="584775"/>
          </a:xfrm>
          <a:prstGeom prst="rect">
            <a:avLst/>
          </a:prstGeom>
          <a:noFill/>
        </p:spPr>
        <p:txBody>
          <a:bodyPr wrap="square" rtlCol="0">
            <a:spAutoFit/>
          </a:bodyPr>
          <a:lstStyle/>
          <a:p>
            <a:r>
              <a:rPr lang="fr-FR" sz="3200" b="1" dirty="0">
                <a:latin typeface="Arial Black" panose="020B0A04020102020204" pitchFamily="34" charset="0"/>
              </a:rPr>
              <a:t>Le moteur.</a:t>
            </a:r>
          </a:p>
        </p:txBody>
      </p:sp>
    </p:spTree>
    <p:extLst>
      <p:ext uri="{BB962C8B-B14F-4D97-AF65-F5344CB8AC3E}">
        <p14:creationId xmlns:p14="http://schemas.microsoft.com/office/powerpoint/2010/main" val="1148597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par>
                          <p:cTn id="21" fill="hold">
                            <p:stCondLst>
                              <p:cond delay="2000"/>
                            </p:stCondLst>
                            <p:childTnLst>
                              <p:par>
                                <p:cTn id="22" presetID="1" presetClass="mediacall" presetSubtype="0" fill="hold" nodeType="afterEffect">
                                  <p:stCondLst>
                                    <p:cond delay="0"/>
                                  </p:stCondLst>
                                  <p:childTnLst>
                                    <p:cmd type="call" cmd="playFrom(0.0)">
                                      <p:cBhvr>
                                        <p:cTn id="23" dur="13281" fill="hold"/>
                                        <p:tgtEl>
                                          <p:spTgt spid="2"/>
                                        </p:tgtEl>
                                      </p:cBhvr>
                                    </p:cmd>
                                  </p:childTnLst>
                                </p:cTn>
                              </p:par>
                            </p:childTnLst>
                          </p:cTn>
                        </p:par>
                        <p:par>
                          <p:cTn id="24" fill="hold">
                            <p:stCondLst>
                              <p:cond delay="15281"/>
                            </p:stCondLst>
                            <p:childTnLst>
                              <p:par>
                                <p:cTn id="25" presetID="1" presetClass="entr" presetSubtype="0" fill="hold" grpId="0" nodeType="after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par>
                          <p:cTn id="27" fill="hold">
                            <p:stCondLst>
                              <p:cond delay="15281"/>
                            </p:stCondLst>
                            <p:childTnLst>
                              <p:par>
                                <p:cTn id="28" presetID="27" presetClass="emph" presetSubtype="0" fill="remove" nodeType="afterEffect">
                                  <p:stCondLst>
                                    <p:cond delay="0"/>
                                  </p:stCondLst>
                                  <p:childTnLst>
                                    <p:animClr clrSpc="rgb" dir="cw">
                                      <p:cBhvr override="childStyle">
                                        <p:cTn id="29" dur="1750" autoRev="1" fill="remove"/>
                                        <p:tgtEl>
                                          <p:spTgt spid="4">
                                            <p:txEl>
                                              <p:pRg st="0" end="0"/>
                                            </p:txEl>
                                          </p:spTgt>
                                        </p:tgtEl>
                                        <p:attrNameLst>
                                          <p:attrName>style.color</p:attrName>
                                        </p:attrNameLst>
                                      </p:cBhvr>
                                      <p:to>
                                        <a:schemeClr val="bg1"/>
                                      </p:to>
                                    </p:animClr>
                                    <p:animClr clrSpc="rgb" dir="cw">
                                      <p:cBhvr>
                                        <p:cTn id="30" dur="1750" autoRev="1" fill="remove"/>
                                        <p:tgtEl>
                                          <p:spTgt spid="4">
                                            <p:txEl>
                                              <p:pRg st="0" end="0"/>
                                            </p:txEl>
                                          </p:spTgt>
                                        </p:tgtEl>
                                        <p:attrNameLst>
                                          <p:attrName>fillcolor</p:attrName>
                                        </p:attrNameLst>
                                      </p:cBhvr>
                                      <p:to>
                                        <a:schemeClr val="bg1"/>
                                      </p:to>
                                    </p:animClr>
                                    <p:set>
                                      <p:cBhvr>
                                        <p:cTn id="31" dur="1750" autoRev="1" fill="remove"/>
                                        <p:tgtEl>
                                          <p:spTgt spid="4">
                                            <p:txEl>
                                              <p:pRg st="0" end="0"/>
                                            </p:txEl>
                                          </p:spTgt>
                                        </p:tgtEl>
                                        <p:attrNameLst>
                                          <p:attrName>fill.type</p:attrName>
                                        </p:attrNameLst>
                                      </p:cBhvr>
                                      <p:to>
                                        <p:strVal val="solid"/>
                                      </p:to>
                                    </p:set>
                                    <p:set>
                                      <p:cBhvr>
                                        <p:cTn id="32" dur="1750" autoRev="1" fill="remove"/>
                                        <p:tgtEl>
                                          <p:spTgt spid="4">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2"/>
                </p:tgtEl>
              </p:cMediaNode>
            </p:video>
            <p:seq concurrent="1" nextAc="seek">
              <p:cTn id="34" restart="whenNotActive" fill="hold" evtFilter="cancelBubble" nodeType="interactiveSeq">
                <p:stCondLst>
                  <p:cond evt="onClick" delay="0">
                    <p:tgtEl>
                      <p:spTgt spid="2"/>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build="allAtOnce"/>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bleu">
            <a:hlinkClick r:id="rId4"/>
            <a:extLst>
              <a:ext uri="{FF2B5EF4-FFF2-40B4-BE49-F238E27FC236}">
                <a16:creationId xmlns:a16="http://schemas.microsoft.com/office/drawing/2014/main" id="{135853BC-6156-FE10-350E-3979C8094043}"/>
              </a:ext>
            </a:extLst>
          </p:cNvPr>
          <p:cNvSpPr/>
          <p:nvPr/>
        </p:nvSpPr>
        <p:spPr>
          <a:xfrm>
            <a:off x="-6557" y="-2"/>
            <a:ext cx="11295840" cy="6876000"/>
          </a:xfrm>
          <a:prstGeom prst="rect">
            <a:avLst/>
          </a:prstGeom>
          <a:solidFill>
            <a:srgbClr val="A5E2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rose">
            <a:hlinkClick r:id="rId5" action="ppaction://hlinksldjump"/>
            <a:extLst>
              <a:ext uri="{FF2B5EF4-FFF2-40B4-BE49-F238E27FC236}">
                <a16:creationId xmlns:a16="http://schemas.microsoft.com/office/drawing/2014/main" id="{7FDA8531-FD9B-8E26-113C-C60CF1908EB5}"/>
              </a:ext>
            </a:extLst>
          </p:cNvPr>
          <p:cNvSpPr/>
          <p:nvPr/>
        </p:nvSpPr>
        <p:spPr>
          <a:xfrm>
            <a:off x="11292370" y="-2"/>
            <a:ext cx="449705" cy="6876000"/>
          </a:xfrm>
          <a:prstGeom prst="rect">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vert">
            <a:hlinkClick r:id="rId6" action="ppaction://hlinksldjump"/>
            <a:extLst>
              <a:ext uri="{FF2B5EF4-FFF2-40B4-BE49-F238E27FC236}">
                <a16:creationId xmlns:a16="http://schemas.microsoft.com/office/drawing/2014/main" id="{E8737E25-E53B-CD6C-154C-90FCE6A295A0}"/>
              </a:ext>
            </a:extLst>
          </p:cNvPr>
          <p:cNvSpPr/>
          <p:nvPr/>
        </p:nvSpPr>
        <p:spPr>
          <a:xfrm>
            <a:off x="11742295" y="0"/>
            <a:ext cx="449705" cy="68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B de Vitesse">
            <a:extLst>
              <a:ext uri="{FF2B5EF4-FFF2-40B4-BE49-F238E27FC236}">
                <a16:creationId xmlns:a16="http://schemas.microsoft.com/office/drawing/2014/main" id="{658E33A6-D36E-397F-2616-7E99984B49F9}"/>
              </a:ext>
            </a:extLst>
          </p:cNvPr>
          <p:cNvSpPr txBox="1"/>
          <p:nvPr/>
        </p:nvSpPr>
        <p:spPr>
          <a:xfrm rot="16200000">
            <a:off x="10224100" y="4755471"/>
            <a:ext cx="3423234" cy="461665"/>
          </a:xfrm>
          <a:prstGeom prst="rect">
            <a:avLst/>
          </a:prstGeom>
          <a:noFill/>
        </p:spPr>
        <p:txBody>
          <a:bodyPr wrap="square" rtlCol="0">
            <a:spAutoFit/>
          </a:bodyPr>
          <a:lstStyle/>
          <a:p>
            <a:r>
              <a:rPr lang="fr-FR" sz="2400" u="sng" dirty="0">
                <a:latin typeface="Arial Black" panose="020B0A04020102020204" pitchFamily="34" charset="0"/>
              </a:rPr>
              <a:t>La </a:t>
            </a:r>
            <a:r>
              <a:rPr lang="fr-FR" sz="2400" u="sng" dirty="0">
                <a:latin typeface="Arial Black" panose="020B0A04020102020204" pitchFamily="34" charset="0"/>
                <a:hlinkClick r:id="rId6" action="ppaction://hlinksldjump">
                  <a:extLst>
                    <a:ext uri="{A12FA001-AC4F-418D-AE19-62706E023703}">
                      <ahyp:hlinkClr xmlns:ahyp="http://schemas.microsoft.com/office/drawing/2018/hyperlinkcolor" val="tx"/>
                    </a:ext>
                  </a:extLst>
                </a:hlinkClick>
              </a:rPr>
              <a:t>boite</a:t>
            </a:r>
            <a:r>
              <a:rPr lang="fr-FR" sz="2400" u="sng" dirty="0">
                <a:latin typeface="Arial Black" panose="020B0A04020102020204" pitchFamily="34" charset="0"/>
              </a:rPr>
              <a:t> de vitesse </a:t>
            </a:r>
          </a:p>
        </p:txBody>
      </p:sp>
      <p:sp>
        <p:nvSpPr>
          <p:cNvPr id="11" name="Embrayage">
            <a:extLst>
              <a:ext uri="{FF2B5EF4-FFF2-40B4-BE49-F238E27FC236}">
                <a16:creationId xmlns:a16="http://schemas.microsoft.com/office/drawing/2014/main" id="{033F987C-D0F1-CAFE-47D0-EE00441FA0DC}"/>
              </a:ext>
            </a:extLst>
          </p:cNvPr>
          <p:cNvSpPr txBox="1"/>
          <p:nvPr/>
        </p:nvSpPr>
        <p:spPr>
          <a:xfrm rot="16200000">
            <a:off x="10307569" y="5303693"/>
            <a:ext cx="2326791" cy="461665"/>
          </a:xfrm>
          <a:prstGeom prst="rect">
            <a:avLst/>
          </a:prstGeom>
          <a:noFill/>
        </p:spPr>
        <p:txBody>
          <a:bodyPr wrap="none" rtlCol="0">
            <a:spAutoFit/>
          </a:bodyPr>
          <a:lstStyle/>
          <a:p>
            <a:r>
              <a:rPr lang="fr-FR" sz="2400" b="1" dirty="0">
                <a:latin typeface="Arial Black" panose="020B0A04020102020204" pitchFamily="34" charset="0"/>
                <a:hlinkClick r:id="rId5" action="ppaction://hlinksldjump">
                  <a:extLst>
                    <a:ext uri="{A12FA001-AC4F-418D-AE19-62706E023703}">
                      <ahyp:hlinkClr xmlns:ahyp="http://schemas.microsoft.com/office/drawing/2018/hyperlinkcolor" val="tx"/>
                    </a:ext>
                  </a:extLst>
                </a:hlinkClick>
              </a:rPr>
              <a:t>L’embrayage</a:t>
            </a:r>
            <a:endParaRPr lang="fr-FR" sz="2400" b="1" dirty="0">
              <a:latin typeface="Arial Black" panose="020B0A04020102020204" pitchFamily="34" charset="0"/>
            </a:endParaRPr>
          </a:p>
        </p:txBody>
      </p:sp>
      <p:sp>
        <p:nvSpPr>
          <p:cNvPr id="12" name="Moteur">
            <a:extLst>
              <a:ext uri="{FF2B5EF4-FFF2-40B4-BE49-F238E27FC236}">
                <a16:creationId xmlns:a16="http://schemas.microsoft.com/office/drawing/2014/main" id="{9A3C7BAB-2A2C-856C-A6CA-1DF3E2BBA912}"/>
              </a:ext>
            </a:extLst>
          </p:cNvPr>
          <p:cNvSpPr txBox="1"/>
          <p:nvPr/>
        </p:nvSpPr>
        <p:spPr>
          <a:xfrm rot="16200000">
            <a:off x="-1269057" y="5013042"/>
            <a:ext cx="2908092" cy="461665"/>
          </a:xfrm>
          <a:prstGeom prst="rect">
            <a:avLst/>
          </a:prstGeom>
          <a:noFill/>
        </p:spPr>
        <p:txBody>
          <a:bodyPr wrap="square" rtlCol="0">
            <a:spAutoFit/>
          </a:bodyPr>
          <a:lstStyle/>
          <a:p>
            <a:r>
              <a:rPr lang="fr-FR" sz="2400" b="1" u="sng" dirty="0">
                <a:latin typeface="Arial Black" panose="020B0A04020102020204" pitchFamily="34" charset="0"/>
              </a:rPr>
              <a:t>Le </a:t>
            </a:r>
            <a:r>
              <a:rPr lang="fr-FR" sz="2400" b="1" u="sng" dirty="0">
                <a:latin typeface="Arial Black" panose="020B0A04020102020204" pitchFamily="34" charset="0"/>
                <a:hlinkClick r:id="rId7" action="ppaction://hlinksldjump">
                  <a:extLst>
                    <a:ext uri="{A12FA001-AC4F-418D-AE19-62706E023703}">
                      <ahyp:hlinkClr xmlns:ahyp="http://schemas.microsoft.com/office/drawing/2018/hyperlinkcolor" val="tx"/>
                    </a:ext>
                  </a:extLst>
                </a:hlinkClick>
              </a:rPr>
              <a:t>moteur</a:t>
            </a:r>
            <a:endParaRPr lang="fr-FR" sz="2400" b="1" u="sng" dirty="0">
              <a:latin typeface="Arial Black" panose="020B0A04020102020204" pitchFamily="34" charset="0"/>
            </a:endParaRPr>
          </a:p>
        </p:txBody>
      </p:sp>
      <p:pic>
        <p:nvPicPr>
          <p:cNvPr id="14" name="Média en ligne 1" title="Moteur Diesel">
            <a:hlinkClick r:id="" action="ppaction://media"/>
            <a:extLst>
              <a:ext uri="{FF2B5EF4-FFF2-40B4-BE49-F238E27FC236}">
                <a16:creationId xmlns:a16="http://schemas.microsoft.com/office/drawing/2014/main" id="{09AE6A95-0572-51FD-6FDB-6AA140537B1D}"/>
              </a:ext>
            </a:extLst>
          </p:cNvPr>
          <p:cNvPicPr>
            <a:picLocks noRot="1" noChangeAspect="1"/>
          </p:cNvPicPr>
          <p:nvPr>
            <a:videoFile r:link="rId1"/>
          </p:nvPr>
        </p:nvPicPr>
        <p:blipFill>
          <a:blip r:embed="rId8"/>
          <a:stretch>
            <a:fillRect/>
          </a:stretch>
        </p:blipFill>
        <p:spPr>
          <a:xfrm>
            <a:off x="601470" y="547613"/>
            <a:ext cx="9972953" cy="5634026"/>
          </a:xfrm>
          <a:prstGeom prst="rect">
            <a:avLst/>
          </a:prstGeom>
        </p:spPr>
      </p:pic>
      <p:grpSp>
        <p:nvGrpSpPr>
          <p:cNvPr id="23" name="Groupe 22">
            <a:extLst>
              <a:ext uri="{FF2B5EF4-FFF2-40B4-BE49-F238E27FC236}">
                <a16:creationId xmlns:a16="http://schemas.microsoft.com/office/drawing/2014/main" id="{E55F7789-00F9-DB6D-357F-9EBF6EE58FC3}"/>
              </a:ext>
            </a:extLst>
          </p:cNvPr>
          <p:cNvGrpSpPr/>
          <p:nvPr/>
        </p:nvGrpSpPr>
        <p:grpSpPr>
          <a:xfrm>
            <a:off x="6497016" y="6310387"/>
            <a:ext cx="4743100" cy="574667"/>
            <a:chOff x="5924147" y="6384864"/>
            <a:chExt cx="4743100" cy="574667"/>
          </a:xfrm>
        </p:grpSpPr>
        <p:cxnSp>
          <p:nvCxnSpPr>
            <p:cNvPr id="21" name="Connecteur droit avec flèche 20">
              <a:extLst>
                <a:ext uri="{FF2B5EF4-FFF2-40B4-BE49-F238E27FC236}">
                  <a16:creationId xmlns:a16="http://schemas.microsoft.com/office/drawing/2014/main" id="{6679B2A7-F048-E905-D91F-4D27B93911B5}"/>
                </a:ext>
              </a:extLst>
            </p:cNvPr>
            <p:cNvCxnSpPr/>
            <p:nvPr/>
          </p:nvCxnSpPr>
          <p:spPr>
            <a:xfrm>
              <a:off x="7056163" y="6384864"/>
              <a:ext cx="3611084" cy="0"/>
            </a:xfrm>
            <a:prstGeom prst="straightConnector1">
              <a:avLst/>
            </a:prstGeom>
            <a:ln w="76200">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2" name="ZoneTexte 21">
              <a:extLst>
                <a:ext uri="{FF2B5EF4-FFF2-40B4-BE49-F238E27FC236}">
                  <a16:creationId xmlns:a16="http://schemas.microsoft.com/office/drawing/2014/main" id="{9E6D116B-B2FD-D934-19F2-CDE413A01A1D}"/>
                </a:ext>
              </a:extLst>
            </p:cNvPr>
            <p:cNvSpPr txBox="1"/>
            <p:nvPr/>
          </p:nvSpPr>
          <p:spPr>
            <a:xfrm>
              <a:off x="5924147" y="6436311"/>
              <a:ext cx="4028667" cy="523220"/>
            </a:xfrm>
            <a:prstGeom prst="rect">
              <a:avLst/>
            </a:prstGeom>
            <a:noFill/>
          </p:spPr>
          <p:txBody>
            <a:bodyPr wrap="none" rtlCol="0">
              <a:spAutoFit/>
            </a:bodyPr>
            <a:lstStyle/>
            <a:p>
              <a:r>
                <a:rPr lang="fr-FR" sz="2800" b="1" dirty="0"/>
                <a:t>A la fin de la vidéo Click</a:t>
              </a:r>
            </a:p>
          </p:txBody>
        </p:sp>
      </p:grpSp>
      <p:sp>
        <p:nvSpPr>
          <p:cNvPr id="24" name="ZoneTexte 23">
            <a:extLst>
              <a:ext uri="{FF2B5EF4-FFF2-40B4-BE49-F238E27FC236}">
                <a16:creationId xmlns:a16="http://schemas.microsoft.com/office/drawing/2014/main" id="{BDA96E86-88E2-86D0-0857-BC0C2BB9D866}"/>
              </a:ext>
            </a:extLst>
          </p:cNvPr>
          <p:cNvSpPr txBox="1"/>
          <p:nvPr/>
        </p:nvSpPr>
        <p:spPr>
          <a:xfrm>
            <a:off x="-10018" y="0"/>
            <a:ext cx="3253154" cy="584775"/>
          </a:xfrm>
          <a:prstGeom prst="rect">
            <a:avLst/>
          </a:prstGeom>
          <a:noFill/>
        </p:spPr>
        <p:txBody>
          <a:bodyPr wrap="square" rtlCol="0">
            <a:spAutoFit/>
          </a:bodyPr>
          <a:lstStyle/>
          <a:p>
            <a:r>
              <a:rPr lang="fr-FR" sz="3200" b="1" dirty="0">
                <a:latin typeface="Arial Black" panose="020B0A04020102020204" pitchFamily="34" charset="0"/>
              </a:rPr>
              <a:t>Le moteur.</a:t>
            </a:r>
          </a:p>
        </p:txBody>
      </p:sp>
    </p:spTree>
    <p:extLst>
      <p:ext uri="{BB962C8B-B14F-4D97-AF65-F5344CB8AC3E}">
        <p14:creationId xmlns:p14="http://schemas.microsoft.com/office/powerpoint/2010/main" val="1817857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par>
                          <p:cTn id="21" fill="hold">
                            <p:stCondLst>
                              <p:cond delay="2000"/>
                            </p:stCondLst>
                            <p:childTnLst>
                              <p:par>
                                <p:cTn id="22" presetID="1" presetClass="mediacall" presetSubtype="0" fill="hold" nodeType="afterEffect">
                                  <p:stCondLst>
                                    <p:cond delay="0"/>
                                  </p:stCondLst>
                                  <p:childTnLst>
                                    <p:cmd type="call" cmd="playFrom(0.0)">
                                      <p:cBhvr>
                                        <p:cTn id="23" dur="1" fill="hold"/>
                                        <p:tgtEl>
                                          <p:spTgt spid="14"/>
                                        </p:tgtEl>
                                      </p:cBhvr>
                                    </p:cmd>
                                  </p:childTnLst>
                                </p:cTn>
                              </p:par>
                            </p:childTnLst>
                          </p:cTn>
                        </p:par>
                        <p:par>
                          <p:cTn id="24" fill="hold">
                            <p:stCondLst>
                              <p:cond delay="2001"/>
                            </p:stCondLst>
                            <p:childTnLst>
                              <p:par>
                                <p:cTn id="25" presetID="10" presetClass="entr" presetSubtype="0" fill="hold" nodeType="afterEffect">
                                  <p:stCondLst>
                                    <p:cond delay="169299"/>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4"/>
                                        </p:tgtEl>
                                      </p:cBhvr>
                                    </p:cmd>
                                  </p:childTnLst>
                                </p:cTn>
                              </p:par>
                            </p:childTnLst>
                          </p:cTn>
                        </p:par>
                      </p:childTnLst>
                    </p:cTn>
                  </p:par>
                </p:childTnLst>
              </p:cTn>
              <p:nextCondLst>
                <p:cond evt="onClick" delay="0">
                  <p:tgtEl>
                    <p:spTgt spid="14"/>
                  </p:tgtEl>
                </p:cond>
              </p:nextCondLst>
            </p:seq>
            <p:video>
              <p:cMediaNode vol="80000">
                <p:cTn id="33" fill="hold" display="0">
                  <p:stCondLst>
                    <p:cond delay="indefinite"/>
                  </p:stCondLst>
                </p:cTn>
                <p:tgtEl>
                  <p:spTgt spid="14"/>
                </p:tgtEl>
              </p:cMediaNode>
            </p:video>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bleu">
            <a:extLst>
              <a:ext uri="{FF2B5EF4-FFF2-40B4-BE49-F238E27FC236}">
                <a16:creationId xmlns:a16="http://schemas.microsoft.com/office/drawing/2014/main" id="{F53138BE-C8F8-BDD1-48DC-CB5C4F162FC4}"/>
              </a:ext>
            </a:extLst>
          </p:cNvPr>
          <p:cNvSpPr/>
          <p:nvPr/>
        </p:nvSpPr>
        <p:spPr>
          <a:xfrm>
            <a:off x="4936" y="0"/>
            <a:ext cx="10854380" cy="6876000"/>
          </a:xfrm>
          <a:prstGeom prst="rect">
            <a:avLst/>
          </a:prstGeom>
          <a:solidFill>
            <a:srgbClr val="A5E2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rose">
            <a:hlinkClick r:id="rId2" action="ppaction://hlinksldjump"/>
            <a:extLst>
              <a:ext uri="{FF2B5EF4-FFF2-40B4-BE49-F238E27FC236}">
                <a16:creationId xmlns:a16="http://schemas.microsoft.com/office/drawing/2014/main" id="{708826BF-CBA6-2788-6D1B-6A91174FEF06}"/>
              </a:ext>
            </a:extLst>
          </p:cNvPr>
          <p:cNvSpPr/>
          <p:nvPr/>
        </p:nvSpPr>
        <p:spPr>
          <a:xfrm>
            <a:off x="443157" y="0"/>
            <a:ext cx="11323191" cy="6876000"/>
          </a:xfrm>
          <a:prstGeom prst="rect">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vert">
            <a:hlinkClick r:id="rId3" action="ppaction://hlinksldjump"/>
            <a:extLst>
              <a:ext uri="{FF2B5EF4-FFF2-40B4-BE49-F238E27FC236}">
                <a16:creationId xmlns:a16="http://schemas.microsoft.com/office/drawing/2014/main" id="{B2755637-3B84-1905-C60D-98F30B288B63}"/>
              </a:ext>
            </a:extLst>
          </p:cNvPr>
          <p:cNvSpPr/>
          <p:nvPr/>
        </p:nvSpPr>
        <p:spPr>
          <a:xfrm>
            <a:off x="11766349" y="0"/>
            <a:ext cx="449705" cy="68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B de Vitesse">
            <a:extLst>
              <a:ext uri="{FF2B5EF4-FFF2-40B4-BE49-F238E27FC236}">
                <a16:creationId xmlns:a16="http://schemas.microsoft.com/office/drawing/2014/main" id="{7AA1EF88-B73F-48A4-5C95-94DC26DFB08D}"/>
              </a:ext>
            </a:extLst>
          </p:cNvPr>
          <p:cNvSpPr txBox="1"/>
          <p:nvPr/>
        </p:nvSpPr>
        <p:spPr>
          <a:xfrm rot="16200000">
            <a:off x="10254976" y="4779201"/>
            <a:ext cx="3423234" cy="461665"/>
          </a:xfrm>
          <a:prstGeom prst="rect">
            <a:avLst/>
          </a:prstGeom>
          <a:noFill/>
        </p:spPr>
        <p:txBody>
          <a:bodyPr wrap="square" rtlCol="0">
            <a:spAutoFit/>
          </a:bodyPr>
          <a:lstStyle/>
          <a:p>
            <a:r>
              <a:rPr lang="fr-FR" sz="2400" u="sng" dirty="0">
                <a:latin typeface="Arial Black" panose="020B0A04020102020204" pitchFamily="34" charset="0"/>
              </a:rPr>
              <a:t>La </a:t>
            </a:r>
            <a:r>
              <a:rPr lang="fr-FR" sz="2400" u="sng" dirty="0">
                <a:latin typeface="Arial Black" panose="020B0A04020102020204" pitchFamily="34" charset="0"/>
                <a:hlinkClick r:id="rId3" action="ppaction://hlinksldjump">
                  <a:extLst>
                    <a:ext uri="{A12FA001-AC4F-418D-AE19-62706E023703}">
                      <ahyp:hlinkClr xmlns:ahyp="http://schemas.microsoft.com/office/drawing/2018/hyperlinkcolor" val="tx"/>
                    </a:ext>
                  </a:extLst>
                </a:hlinkClick>
              </a:rPr>
              <a:t>boite</a:t>
            </a:r>
            <a:r>
              <a:rPr lang="fr-FR" sz="2400" u="sng" dirty="0">
                <a:latin typeface="Arial Black" panose="020B0A04020102020204" pitchFamily="34" charset="0"/>
              </a:rPr>
              <a:t> de vitesse </a:t>
            </a:r>
          </a:p>
        </p:txBody>
      </p:sp>
      <p:sp>
        <p:nvSpPr>
          <p:cNvPr id="11" name="Embrayage">
            <a:extLst>
              <a:ext uri="{FF2B5EF4-FFF2-40B4-BE49-F238E27FC236}">
                <a16:creationId xmlns:a16="http://schemas.microsoft.com/office/drawing/2014/main" id="{D79BB797-104B-2FCE-7322-F2D34B0CECB0}"/>
              </a:ext>
            </a:extLst>
          </p:cNvPr>
          <p:cNvSpPr txBox="1"/>
          <p:nvPr/>
        </p:nvSpPr>
        <p:spPr>
          <a:xfrm rot="16200000">
            <a:off x="-515868" y="5303693"/>
            <a:ext cx="2326791" cy="461665"/>
          </a:xfrm>
          <a:prstGeom prst="rect">
            <a:avLst/>
          </a:prstGeom>
          <a:noFill/>
        </p:spPr>
        <p:txBody>
          <a:bodyPr wrap="none" rtlCol="0">
            <a:spAutoFit/>
          </a:bodyPr>
          <a:lstStyle/>
          <a:p>
            <a:r>
              <a:rPr lang="fr-FR" sz="2400" b="1" dirty="0">
                <a:latin typeface="Arial Black" panose="020B0A04020102020204" pitchFamily="34" charset="0"/>
                <a:hlinkClick r:id="rId2" action="ppaction://hlinksldjump">
                  <a:extLst>
                    <a:ext uri="{A12FA001-AC4F-418D-AE19-62706E023703}">
                      <ahyp:hlinkClr xmlns:ahyp="http://schemas.microsoft.com/office/drawing/2018/hyperlinkcolor" val="tx"/>
                    </a:ext>
                  </a:extLst>
                </a:hlinkClick>
              </a:rPr>
              <a:t>L’embrayage</a:t>
            </a:r>
            <a:endParaRPr lang="fr-FR" sz="2400" b="1" dirty="0">
              <a:latin typeface="Arial Black" panose="020B0A04020102020204" pitchFamily="34" charset="0"/>
            </a:endParaRPr>
          </a:p>
        </p:txBody>
      </p:sp>
      <p:sp>
        <p:nvSpPr>
          <p:cNvPr id="12" name="Moteur">
            <a:extLst>
              <a:ext uri="{FF2B5EF4-FFF2-40B4-BE49-F238E27FC236}">
                <a16:creationId xmlns:a16="http://schemas.microsoft.com/office/drawing/2014/main" id="{4116AEED-0BEB-FEA5-FD02-C3F48C00C0F8}"/>
              </a:ext>
            </a:extLst>
          </p:cNvPr>
          <p:cNvSpPr txBox="1"/>
          <p:nvPr/>
        </p:nvSpPr>
        <p:spPr>
          <a:xfrm rot="16200000">
            <a:off x="-1257199" y="5013042"/>
            <a:ext cx="2908092" cy="461665"/>
          </a:xfrm>
          <a:prstGeom prst="rect">
            <a:avLst/>
          </a:prstGeom>
          <a:noFill/>
        </p:spPr>
        <p:txBody>
          <a:bodyPr wrap="square" rtlCol="0">
            <a:spAutoFit/>
          </a:bodyPr>
          <a:lstStyle/>
          <a:p>
            <a:r>
              <a:rPr lang="fr-FR" sz="2400" b="1" u="sng" dirty="0">
                <a:latin typeface="Arial Black" panose="020B0A04020102020204" pitchFamily="34" charset="0"/>
              </a:rPr>
              <a:t>Le </a:t>
            </a:r>
            <a:r>
              <a:rPr lang="fr-FR" sz="2400" b="1" u="sng" dirty="0">
                <a:latin typeface="Arial Black" panose="020B0A04020102020204" pitchFamily="34" charset="0"/>
                <a:hlinkClick r:id="rId4" action="ppaction://hlinksldjump">
                  <a:extLst>
                    <a:ext uri="{A12FA001-AC4F-418D-AE19-62706E023703}">
                      <ahyp:hlinkClr xmlns:ahyp="http://schemas.microsoft.com/office/drawing/2018/hyperlinkcolor" val="tx"/>
                    </a:ext>
                  </a:extLst>
                </a:hlinkClick>
              </a:rPr>
              <a:t>moteur</a:t>
            </a:r>
            <a:endParaRPr lang="fr-FR" sz="2400" b="1" u="sng" dirty="0">
              <a:latin typeface="Arial Black" panose="020B0A04020102020204" pitchFamily="34" charset="0"/>
            </a:endParaRPr>
          </a:p>
        </p:txBody>
      </p:sp>
      <p:sp>
        <p:nvSpPr>
          <p:cNvPr id="2" name="Rectangle 2">
            <a:extLst>
              <a:ext uri="{FF2B5EF4-FFF2-40B4-BE49-F238E27FC236}">
                <a16:creationId xmlns:a16="http://schemas.microsoft.com/office/drawing/2014/main" id="{AB753EED-6A97-90F6-C72A-6EA674BDAF2F}"/>
              </a:ext>
            </a:extLst>
          </p:cNvPr>
          <p:cNvSpPr txBox="1">
            <a:spLocks noChangeArrowheads="1"/>
          </p:cNvSpPr>
          <p:nvPr/>
        </p:nvSpPr>
        <p:spPr>
          <a:xfrm>
            <a:off x="1371600" y="76200"/>
            <a:ext cx="7772400" cy="609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altLang="en-US" sz="3200" b="1" dirty="0"/>
              <a:t>L’embrayage</a:t>
            </a:r>
            <a:endParaRPr lang="fr-FR" altLang="en-US" sz="3200" b="1" dirty="0">
              <a:latin typeface="Times New Roman" panose="02020603050405020304" pitchFamily="18" charset="0"/>
            </a:endParaRPr>
          </a:p>
        </p:txBody>
      </p:sp>
      <p:pic>
        <p:nvPicPr>
          <p:cNvPr id="3" name="Picture 14" descr="Numériser">
            <a:extLst>
              <a:ext uri="{FF2B5EF4-FFF2-40B4-BE49-F238E27FC236}">
                <a16:creationId xmlns:a16="http://schemas.microsoft.com/office/drawing/2014/main" id="{67B5B692-E337-9F32-3026-271A448C9CA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4462" y="1612395"/>
            <a:ext cx="3953712" cy="252129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AutoShape 15">
            <a:extLst>
              <a:ext uri="{FF2B5EF4-FFF2-40B4-BE49-F238E27FC236}">
                <a16:creationId xmlns:a16="http://schemas.microsoft.com/office/drawing/2014/main" id="{472F3D53-7BF3-9D23-86DF-245FB7923666}"/>
              </a:ext>
            </a:extLst>
          </p:cNvPr>
          <p:cNvCxnSpPr>
            <a:cxnSpLocks noChangeShapeType="1"/>
          </p:cNvCxnSpPr>
          <p:nvPr/>
        </p:nvCxnSpPr>
        <p:spPr bwMode="auto">
          <a:xfrm>
            <a:off x="4912268" y="3351652"/>
            <a:ext cx="2178050" cy="2173287"/>
          </a:xfrm>
          <a:prstGeom prst="bentConnector3">
            <a:avLst>
              <a:gd name="adj1" fmla="val 50000"/>
            </a:avLst>
          </a:prstGeom>
          <a:noFill/>
          <a:ln w="41275">
            <a:solidFill>
              <a:srgbClr val="9FA6C5"/>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16" name="Freeform 16">
            <a:extLst>
              <a:ext uri="{FF2B5EF4-FFF2-40B4-BE49-F238E27FC236}">
                <a16:creationId xmlns:a16="http://schemas.microsoft.com/office/drawing/2014/main" id="{45B2CF2B-E3F8-1909-89D0-47518A98627B}"/>
              </a:ext>
            </a:extLst>
          </p:cNvPr>
          <p:cNvSpPr>
            <a:spLocks/>
          </p:cNvSpPr>
          <p:nvPr/>
        </p:nvSpPr>
        <p:spPr bwMode="auto">
          <a:xfrm>
            <a:off x="2766387" y="2499468"/>
            <a:ext cx="531449" cy="747147"/>
          </a:xfrm>
          <a:custGeom>
            <a:avLst/>
            <a:gdLst>
              <a:gd name="T0" fmla="*/ 7 w 253"/>
              <a:gd name="T1" fmla="*/ 64 h 360"/>
              <a:gd name="T2" fmla="*/ 35 w 253"/>
              <a:gd name="T3" fmla="*/ 10 h 360"/>
              <a:gd name="T4" fmla="*/ 51 w 253"/>
              <a:gd name="T5" fmla="*/ 0 h 360"/>
              <a:gd name="T6" fmla="*/ 201 w 253"/>
              <a:gd name="T7" fmla="*/ 26 h 360"/>
              <a:gd name="T8" fmla="*/ 237 w 253"/>
              <a:gd name="T9" fmla="*/ 26 h 360"/>
              <a:gd name="T10" fmla="*/ 241 w 253"/>
              <a:gd name="T11" fmla="*/ 38 h 360"/>
              <a:gd name="T12" fmla="*/ 243 w 253"/>
              <a:gd name="T13" fmla="*/ 170 h 360"/>
              <a:gd name="T14" fmla="*/ 249 w 253"/>
              <a:gd name="T15" fmla="*/ 212 h 360"/>
              <a:gd name="T16" fmla="*/ 253 w 253"/>
              <a:gd name="T17" fmla="*/ 240 h 360"/>
              <a:gd name="T18" fmla="*/ 243 w 253"/>
              <a:gd name="T19" fmla="*/ 292 h 360"/>
              <a:gd name="T20" fmla="*/ 233 w 253"/>
              <a:gd name="T21" fmla="*/ 326 h 360"/>
              <a:gd name="T22" fmla="*/ 159 w 253"/>
              <a:gd name="T23" fmla="*/ 360 h 360"/>
              <a:gd name="T24" fmla="*/ 85 w 253"/>
              <a:gd name="T25" fmla="*/ 358 h 360"/>
              <a:gd name="T26" fmla="*/ 67 w 253"/>
              <a:gd name="T27" fmla="*/ 338 h 360"/>
              <a:gd name="T28" fmla="*/ 57 w 253"/>
              <a:gd name="T29" fmla="*/ 300 h 360"/>
              <a:gd name="T30" fmla="*/ 39 w 253"/>
              <a:gd name="T31" fmla="*/ 140 h 360"/>
              <a:gd name="T32" fmla="*/ 11 w 253"/>
              <a:gd name="T33" fmla="*/ 84 h 360"/>
              <a:gd name="T34" fmla="*/ 7 w 253"/>
              <a:gd name="T35" fmla="*/ 6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3" h="360">
                <a:moveTo>
                  <a:pt x="7" y="64"/>
                </a:moveTo>
                <a:cubicBezTo>
                  <a:pt x="13" y="43"/>
                  <a:pt x="16" y="22"/>
                  <a:pt x="35" y="10"/>
                </a:cubicBezTo>
                <a:cubicBezTo>
                  <a:pt x="38" y="4"/>
                  <a:pt x="51" y="0"/>
                  <a:pt x="51" y="0"/>
                </a:cubicBezTo>
                <a:cubicBezTo>
                  <a:pt x="105" y="2"/>
                  <a:pt x="149" y="13"/>
                  <a:pt x="201" y="26"/>
                </a:cubicBezTo>
                <a:cubicBezTo>
                  <a:pt x="206" y="25"/>
                  <a:pt x="230" y="21"/>
                  <a:pt x="237" y="26"/>
                </a:cubicBezTo>
                <a:cubicBezTo>
                  <a:pt x="240" y="28"/>
                  <a:pt x="241" y="38"/>
                  <a:pt x="241" y="38"/>
                </a:cubicBezTo>
                <a:cubicBezTo>
                  <a:pt x="246" y="82"/>
                  <a:pt x="249" y="125"/>
                  <a:pt x="243" y="170"/>
                </a:cubicBezTo>
                <a:cubicBezTo>
                  <a:pt x="244" y="184"/>
                  <a:pt x="246" y="198"/>
                  <a:pt x="249" y="212"/>
                </a:cubicBezTo>
                <a:cubicBezTo>
                  <a:pt x="249" y="221"/>
                  <a:pt x="253" y="230"/>
                  <a:pt x="253" y="240"/>
                </a:cubicBezTo>
                <a:cubicBezTo>
                  <a:pt x="251" y="257"/>
                  <a:pt x="245" y="274"/>
                  <a:pt x="243" y="292"/>
                </a:cubicBezTo>
                <a:cubicBezTo>
                  <a:pt x="241" y="303"/>
                  <a:pt x="241" y="316"/>
                  <a:pt x="233" y="326"/>
                </a:cubicBezTo>
                <a:cubicBezTo>
                  <a:pt x="217" y="344"/>
                  <a:pt x="181" y="355"/>
                  <a:pt x="159" y="360"/>
                </a:cubicBezTo>
                <a:cubicBezTo>
                  <a:pt x="134" y="359"/>
                  <a:pt x="109" y="360"/>
                  <a:pt x="85" y="358"/>
                </a:cubicBezTo>
                <a:cubicBezTo>
                  <a:pt x="79" y="357"/>
                  <a:pt x="84" y="341"/>
                  <a:pt x="67" y="338"/>
                </a:cubicBezTo>
                <a:cubicBezTo>
                  <a:pt x="62" y="325"/>
                  <a:pt x="61" y="312"/>
                  <a:pt x="57" y="300"/>
                </a:cubicBezTo>
                <a:cubicBezTo>
                  <a:pt x="58" y="245"/>
                  <a:pt x="70" y="186"/>
                  <a:pt x="39" y="140"/>
                </a:cubicBezTo>
                <a:cubicBezTo>
                  <a:pt x="33" y="118"/>
                  <a:pt x="23" y="102"/>
                  <a:pt x="11" y="84"/>
                </a:cubicBezTo>
                <a:cubicBezTo>
                  <a:pt x="9" y="79"/>
                  <a:pt x="0" y="64"/>
                  <a:pt x="7" y="64"/>
                </a:cubicBezTo>
                <a:close/>
              </a:path>
            </a:pathLst>
          </a:custGeom>
          <a:gradFill rotWithShape="0">
            <a:gsLst>
              <a:gs pos="0">
                <a:srgbClr val="A5E2F5">
                  <a:alpha val="78000"/>
                </a:srgbClr>
              </a:gs>
              <a:gs pos="100000">
                <a:srgbClr val="FFFF00">
                  <a:gamma/>
                  <a:shade val="94902"/>
                  <a:invGamma/>
                  <a:alpha val="61000"/>
                </a:srgbClr>
              </a:gs>
            </a:gsLst>
            <a:lin ang="5400000" scaled="1"/>
          </a:gradFill>
          <a:ln>
            <a:noFill/>
          </a:ln>
          <a:effectLst/>
        </p:spPr>
        <p:txBody>
          <a:bodyPr wrap="none" anchor="ctr"/>
          <a:lstStyle/>
          <a:p>
            <a:endParaRPr lang="en-US"/>
          </a:p>
        </p:txBody>
      </p:sp>
      <p:sp>
        <p:nvSpPr>
          <p:cNvPr id="17" name="Rectangle 3">
            <a:extLst>
              <a:ext uri="{FF2B5EF4-FFF2-40B4-BE49-F238E27FC236}">
                <a16:creationId xmlns:a16="http://schemas.microsoft.com/office/drawing/2014/main" id="{25C063B6-405B-DD4A-690A-71E99A917A4B}"/>
              </a:ext>
            </a:extLst>
          </p:cNvPr>
          <p:cNvSpPr txBox="1">
            <a:spLocks noChangeArrowheads="1"/>
          </p:cNvSpPr>
          <p:nvPr/>
        </p:nvSpPr>
        <p:spPr>
          <a:xfrm>
            <a:off x="878360" y="952180"/>
            <a:ext cx="8724900" cy="45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altLang="en-US" sz="2000" dirty="0">
                <a:latin typeface="Arial" panose="020B0604020202020204" pitchFamily="34" charset="0"/>
                <a:cs typeface="Arial" panose="020B0604020202020204" pitchFamily="34" charset="0"/>
              </a:rPr>
              <a:t>Il transmet ou interrompt le mouvement du moteur à la boîte de vitesses.</a:t>
            </a:r>
          </a:p>
        </p:txBody>
      </p:sp>
      <p:sp>
        <p:nvSpPr>
          <p:cNvPr id="19" name="ZoneTexte 18">
            <a:extLst>
              <a:ext uri="{FF2B5EF4-FFF2-40B4-BE49-F238E27FC236}">
                <a16:creationId xmlns:a16="http://schemas.microsoft.com/office/drawing/2014/main" id="{9CB5755C-2833-C72E-6037-E1E0DEA6B641}"/>
              </a:ext>
            </a:extLst>
          </p:cNvPr>
          <p:cNvSpPr txBox="1"/>
          <p:nvPr/>
        </p:nvSpPr>
        <p:spPr>
          <a:xfrm>
            <a:off x="2208180" y="5973736"/>
            <a:ext cx="2639994" cy="523220"/>
          </a:xfrm>
          <a:prstGeom prst="rect">
            <a:avLst/>
          </a:prstGeom>
          <a:noFill/>
        </p:spPr>
        <p:txBody>
          <a:bodyPr wrap="square" rtlCol="0">
            <a:spAutoFit/>
          </a:bodyPr>
          <a:lstStyle/>
          <a:p>
            <a:r>
              <a:rPr lang="fr-FR" sz="2800" b="1" dirty="0">
                <a:solidFill>
                  <a:schemeClr val="accent5">
                    <a:lumMod val="50000"/>
                  </a:schemeClr>
                </a:solidFill>
                <a:latin typeface="Arial Black" panose="020B0A04020102020204" pitchFamily="34" charset="0"/>
                <a:hlinkClick r:id="rId6" action="ppaction://hlinksldjump">
                  <a:extLst>
                    <a:ext uri="{A12FA001-AC4F-418D-AE19-62706E023703}">
                      <ahyp:hlinkClr xmlns:ahyp="http://schemas.microsoft.com/office/drawing/2018/hyperlinkcolor" val="tx"/>
                    </a:ext>
                  </a:extLst>
                </a:hlinkClick>
              </a:rPr>
              <a:t>CLICK</a:t>
            </a:r>
            <a:endParaRPr lang="fr-FR" sz="2800" b="1" dirty="0">
              <a:solidFill>
                <a:schemeClr val="accent5">
                  <a:lumMod val="50000"/>
                </a:schemeClr>
              </a:solidFill>
              <a:latin typeface="Arial Black" panose="020B0A04020102020204" pitchFamily="34" charset="0"/>
            </a:endParaRPr>
          </a:p>
        </p:txBody>
      </p:sp>
      <p:pic>
        <p:nvPicPr>
          <p:cNvPr id="20" name="Image 19">
            <a:extLst>
              <a:ext uri="{FF2B5EF4-FFF2-40B4-BE49-F238E27FC236}">
                <a16:creationId xmlns:a16="http://schemas.microsoft.com/office/drawing/2014/main" id="{178E2F01-1B40-FF60-DA05-A9B20400E9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5357" y="2782668"/>
            <a:ext cx="4062335" cy="4062335"/>
          </a:xfrm>
          <a:prstGeom prst="rect">
            <a:avLst/>
          </a:prstGeom>
        </p:spPr>
      </p:pic>
    </p:spTree>
    <p:extLst>
      <p:ext uri="{BB962C8B-B14F-4D97-AF65-F5344CB8AC3E}">
        <p14:creationId xmlns:p14="http://schemas.microsoft.com/office/powerpoint/2010/main" val="2550014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wipe(left)">
                                      <p:cBhvr>
                                        <p:cTn id="11" dur="3000"/>
                                        <p:tgtEl>
                                          <p:spTgt spid="17">
                                            <p:txEl>
                                              <p:pRg st="0" end="0"/>
                                            </p:txEl>
                                          </p:spTgt>
                                        </p:tgtEl>
                                      </p:cBhvr>
                                    </p:animEffect>
                                  </p:childTnLst>
                                </p:cTn>
                              </p:par>
                            </p:childTnLst>
                          </p:cTn>
                        </p:par>
                        <p:par>
                          <p:cTn id="12" fill="hold">
                            <p:stCondLst>
                              <p:cond delay="4000"/>
                            </p:stCondLst>
                            <p:childTnLst>
                              <p:par>
                                <p:cTn id="13" presetID="4" presetClass="entr" presetSubtype="32"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box(out)">
                                      <p:cBhvr>
                                        <p:cTn id="15" dur="1000"/>
                                        <p:tgtEl>
                                          <p:spTgt spid="3"/>
                                        </p:tgtEl>
                                      </p:cBhvr>
                                    </p:animEffect>
                                  </p:childTnLst>
                                </p:cTn>
                              </p:par>
                            </p:childTnLst>
                          </p:cTn>
                        </p:par>
                        <p:par>
                          <p:cTn id="16" fill="hold">
                            <p:stCondLst>
                              <p:cond delay="5500"/>
                            </p:stCondLst>
                            <p:childTnLst>
                              <p:par>
                                <p:cTn id="17" presetID="16" presetClass="entr" presetSubtype="37" fill="hold"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barn(outVertical)">
                                      <p:cBhvr>
                                        <p:cTn id="19" dur="1000"/>
                                        <p:tgtEl>
                                          <p:spTgt spid="4"/>
                                        </p:tgtEl>
                                      </p:cBhvr>
                                    </p:animEffect>
                                  </p:childTnLst>
                                </p:cTn>
                              </p:par>
                            </p:childTnLst>
                          </p:cTn>
                        </p:par>
                        <p:par>
                          <p:cTn id="20" fill="hold">
                            <p:stCondLst>
                              <p:cond delay="7500"/>
                            </p:stCondLst>
                            <p:childTnLst>
                              <p:par>
                                <p:cTn id="21" presetID="4" presetClass="entr" presetSubtype="16"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ox(in)">
                                      <p:cBhvr>
                                        <p:cTn id="23" dur="500"/>
                                        <p:tgtEl>
                                          <p:spTgt spid="16"/>
                                        </p:tgtEl>
                                      </p:cBhvr>
                                    </p:animEffect>
                                  </p:childTnLst>
                                </p:cTn>
                              </p:par>
                            </p:childTnLst>
                          </p:cTn>
                        </p:par>
                        <p:par>
                          <p:cTn id="24" fill="hold">
                            <p:stCondLst>
                              <p:cond delay="8000"/>
                            </p:stCondLst>
                            <p:childTnLst>
                              <p:par>
                                <p:cTn id="25" presetID="35" presetClass="emph" presetSubtype="0" repeatCount="indefinite" fill="hold" nodeType="afterEffect">
                                  <p:stCondLst>
                                    <p:cond delay="0"/>
                                  </p:stCondLst>
                                  <p:childTnLst>
                                    <p:anim calcmode="discrete" valueType="str">
                                      <p:cBhvr>
                                        <p:cTn id="26" dur="1000" fill="hold"/>
                                        <p:tgtEl>
                                          <p:spTgt spid="16"/>
                                        </p:tgtEl>
                                        <p:attrNameLst>
                                          <p:attrName>style.visibility</p:attrName>
                                        </p:attrNameLst>
                                      </p:cBhvr>
                                      <p:tavLst>
                                        <p:tav tm="0">
                                          <p:val>
                                            <p:strVal val="hidden"/>
                                          </p:val>
                                        </p:tav>
                                        <p:tav tm="50000">
                                          <p:val>
                                            <p:strVal val="visible"/>
                                          </p:val>
                                        </p:tav>
                                      </p:tavLst>
                                    </p:anim>
                                  </p:childTnLst>
                                </p:cTn>
                              </p:par>
                            </p:childTnLst>
                          </p:cTn>
                        </p:par>
                        <p:par>
                          <p:cTn id="27" fill="hold">
                            <p:stCondLst>
                              <p:cond delay="9000"/>
                            </p:stCondLst>
                            <p:childTnLst>
                              <p:par>
                                <p:cTn id="28" presetID="16" presetClass="entr" presetSubtype="21"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par>
                          <p:cTn id="31" fill="hold">
                            <p:stCondLst>
                              <p:cond delay="9500"/>
                            </p:stCondLst>
                            <p:childTnLst>
                              <p:par>
                                <p:cTn id="32" presetID="1" presetClass="entr" presetSubtype="0" fill="hold" grpId="0" nodeType="afterEffect">
                                  <p:stCondLst>
                                    <p:cond delay="0"/>
                                  </p:stCondLst>
                                  <p:childTnLst>
                                    <p:set>
                                      <p:cBhvr>
                                        <p:cTn id="33" dur="1" fill="hold">
                                          <p:stCondLst>
                                            <p:cond delay="0"/>
                                          </p:stCondLst>
                                        </p:cTn>
                                        <p:tgtEl>
                                          <p:spTgt spid="19">
                                            <p:txEl>
                                              <p:pRg st="0" end="0"/>
                                            </p:txEl>
                                          </p:spTgt>
                                        </p:tgtEl>
                                        <p:attrNameLst>
                                          <p:attrName>style.visibility</p:attrName>
                                        </p:attrNameLst>
                                      </p:cBhvr>
                                      <p:to>
                                        <p:strVal val="visible"/>
                                      </p:to>
                                    </p:set>
                                  </p:childTnLst>
                                </p:cTn>
                              </p:par>
                            </p:childTnLst>
                          </p:cTn>
                        </p:par>
                        <p:par>
                          <p:cTn id="34" fill="hold">
                            <p:stCondLst>
                              <p:cond delay="9500"/>
                            </p:stCondLst>
                            <p:childTnLst>
                              <p:par>
                                <p:cTn id="35" presetID="27" presetClass="emph" presetSubtype="0" fill="remove" nodeType="afterEffect">
                                  <p:stCondLst>
                                    <p:cond delay="0"/>
                                  </p:stCondLst>
                                  <p:childTnLst>
                                    <p:animClr clrSpc="rgb" dir="cw">
                                      <p:cBhvr override="childStyle">
                                        <p:cTn id="36" dur="1750" autoRev="1" fill="remove"/>
                                        <p:tgtEl>
                                          <p:spTgt spid="19">
                                            <p:txEl>
                                              <p:pRg st="0" end="0"/>
                                            </p:txEl>
                                          </p:spTgt>
                                        </p:tgtEl>
                                        <p:attrNameLst>
                                          <p:attrName>style.color</p:attrName>
                                        </p:attrNameLst>
                                      </p:cBhvr>
                                      <p:to>
                                        <a:schemeClr val="bg1"/>
                                      </p:to>
                                    </p:animClr>
                                    <p:animClr clrSpc="rgb" dir="cw">
                                      <p:cBhvr>
                                        <p:cTn id="37" dur="1750" autoRev="1" fill="remove"/>
                                        <p:tgtEl>
                                          <p:spTgt spid="19">
                                            <p:txEl>
                                              <p:pRg st="0" end="0"/>
                                            </p:txEl>
                                          </p:spTgt>
                                        </p:tgtEl>
                                        <p:attrNameLst>
                                          <p:attrName>fillcolor</p:attrName>
                                        </p:attrNameLst>
                                      </p:cBhvr>
                                      <p:to>
                                        <a:schemeClr val="bg1"/>
                                      </p:to>
                                    </p:animClr>
                                    <p:set>
                                      <p:cBhvr>
                                        <p:cTn id="38" dur="1750" autoRev="1" fill="remove"/>
                                        <p:tgtEl>
                                          <p:spTgt spid="19">
                                            <p:txEl>
                                              <p:pRg st="0" end="0"/>
                                            </p:txEl>
                                          </p:spTgt>
                                        </p:tgtEl>
                                        <p:attrNameLst>
                                          <p:attrName>fill.type</p:attrName>
                                        </p:attrNameLst>
                                      </p:cBhvr>
                                      <p:to>
                                        <p:strVal val="solid"/>
                                      </p:to>
                                    </p:set>
                                    <p:set>
                                      <p:cBhvr>
                                        <p:cTn id="39" dur="1750" autoRev="1" fill="remove"/>
                                        <p:tgtEl>
                                          <p:spTgt spid="19">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build="p"/>
      <p:bldP spid="19"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bleu">
            <a:extLst>
              <a:ext uri="{FF2B5EF4-FFF2-40B4-BE49-F238E27FC236}">
                <a16:creationId xmlns:a16="http://schemas.microsoft.com/office/drawing/2014/main" id="{F53138BE-C8F8-BDD1-48DC-CB5C4F162FC4}"/>
              </a:ext>
            </a:extLst>
          </p:cNvPr>
          <p:cNvSpPr/>
          <p:nvPr/>
        </p:nvSpPr>
        <p:spPr>
          <a:xfrm>
            <a:off x="4936" y="0"/>
            <a:ext cx="10854380" cy="6876000"/>
          </a:xfrm>
          <a:prstGeom prst="rect">
            <a:avLst/>
          </a:prstGeom>
          <a:solidFill>
            <a:srgbClr val="A5E2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rose">
            <a:hlinkClick r:id="rId2" action="ppaction://hlinksldjump"/>
            <a:extLst>
              <a:ext uri="{FF2B5EF4-FFF2-40B4-BE49-F238E27FC236}">
                <a16:creationId xmlns:a16="http://schemas.microsoft.com/office/drawing/2014/main" id="{708826BF-CBA6-2788-6D1B-6A91174FEF06}"/>
              </a:ext>
            </a:extLst>
          </p:cNvPr>
          <p:cNvSpPr/>
          <p:nvPr/>
        </p:nvSpPr>
        <p:spPr>
          <a:xfrm>
            <a:off x="449181" y="-5990"/>
            <a:ext cx="11308903" cy="6876000"/>
          </a:xfrm>
          <a:prstGeom prst="rect">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vert">
            <a:hlinkClick r:id="rId3" action="ppaction://hlinksldjump"/>
            <a:extLst>
              <a:ext uri="{FF2B5EF4-FFF2-40B4-BE49-F238E27FC236}">
                <a16:creationId xmlns:a16="http://schemas.microsoft.com/office/drawing/2014/main" id="{B2755637-3B84-1905-C60D-98F30B288B63}"/>
              </a:ext>
            </a:extLst>
          </p:cNvPr>
          <p:cNvSpPr/>
          <p:nvPr/>
        </p:nvSpPr>
        <p:spPr>
          <a:xfrm>
            <a:off x="11752061" y="0"/>
            <a:ext cx="449705" cy="68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B de Vitesse">
            <a:extLst>
              <a:ext uri="{FF2B5EF4-FFF2-40B4-BE49-F238E27FC236}">
                <a16:creationId xmlns:a16="http://schemas.microsoft.com/office/drawing/2014/main" id="{7AA1EF88-B73F-48A4-5C95-94DC26DFB08D}"/>
              </a:ext>
            </a:extLst>
          </p:cNvPr>
          <p:cNvSpPr txBox="1"/>
          <p:nvPr/>
        </p:nvSpPr>
        <p:spPr>
          <a:xfrm rot="16200000">
            <a:off x="10221126" y="4740276"/>
            <a:ext cx="3423234" cy="461665"/>
          </a:xfrm>
          <a:prstGeom prst="rect">
            <a:avLst/>
          </a:prstGeom>
          <a:noFill/>
        </p:spPr>
        <p:txBody>
          <a:bodyPr wrap="square" rtlCol="0">
            <a:spAutoFit/>
          </a:bodyPr>
          <a:lstStyle/>
          <a:p>
            <a:r>
              <a:rPr lang="fr-FR" sz="2400" u="sng" dirty="0">
                <a:latin typeface="Arial Black" panose="020B0A04020102020204" pitchFamily="34" charset="0"/>
              </a:rPr>
              <a:t>La </a:t>
            </a:r>
            <a:r>
              <a:rPr lang="fr-FR" sz="2400" u="sng" dirty="0">
                <a:latin typeface="Arial Black" panose="020B0A04020102020204" pitchFamily="34" charset="0"/>
                <a:hlinkClick r:id="rId3" action="ppaction://hlinksldjump">
                  <a:extLst>
                    <a:ext uri="{A12FA001-AC4F-418D-AE19-62706E023703}">
                      <ahyp:hlinkClr xmlns:ahyp="http://schemas.microsoft.com/office/drawing/2018/hyperlinkcolor" val="tx"/>
                    </a:ext>
                  </a:extLst>
                </a:hlinkClick>
              </a:rPr>
              <a:t>boite</a:t>
            </a:r>
            <a:r>
              <a:rPr lang="fr-FR" sz="2400" u="sng" dirty="0">
                <a:latin typeface="Arial Black" panose="020B0A04020102020204" pitchFamily="34" charset="0"/>
              </a:rPr>
              <a:t> de vitesse </a:t>
            </a:r>
          </a:p>
        </p:txBody>
      </p:sp>
      <p:sp>
        <p:nvSpPr>
          <p:cNvPr id="11" name="Embrayage">
            <a:extLst>
              <a:ext uri="{FF2B5EF4-FFF2-40B4-BE49-F238E27FC236}">
                <a16:creationId xmlns:a16="http://schemas.microsoft.com/office/drawing/2014/main" id="{D79BB797-104B-2FCE-7322-F2D34B0CECB0}"/>
              </a:ext>
            </a:extLst>
          </p:cNvPr>
          <p:cNvSpPr txBox="1"/>
          <p:nvPr/>
        </p:nvSpPr>
        <p:spPr>
          <a:xfrm rot="16200000">
            <a:off x="-515868" y="5303693"/>
            <a:ext cx="2326791" cy="461665"/>
          </a:xfrm>
          <a:prstGeom prst="rect">
            <a:avLst/>
          </a:prstGeom>
          <a:noFill/>
        </p:spPr>
        <p:txBody>
          <a:bodyPr wrap="none" rtlCol="0">
            <a:spAutoFit/>
          </a:bodyPr>
          <a:lstStyle/>
          <a:p>
            <a:r>
              <a:rPr lang="fr-FR" sz="2400" b="1" dirty="0">
                <a:latin typeface="Arial Black" panose="020B0A04020102020204" pitchFamily="34" charset="0"/>
                <a:hlinkClick r:id="rId2" action="ppaction://hlinksldjump">
                  <a:extLst>
                    <a:ext uri="{A12FA001-AC4F-418D-AE19-62706E023703}">
                      <ahyp:hlinkClr xmlns:ahyp="http://schemas.microsoft.com/office/drawing/2018/hyperlinkcolor" val="tx"/>
                    </a:ext>
                  </a:extLst>
                </a:hlinkClick>
              </a:rPr>
              <a:t>L’embrayage</a:t>
            </a:r>
            <a:endParaRPr lang="fr-FR" sz="2400" b="1" dirty="0">
              <a:latin typeface="Arial Black" panose="020B0A04020102020204" pitchFamily="34" charset="0"/>
            </a:endParaRPr>
          </a:p>
        </p:txBody>
      </p:sp>
      <p:sp>
        <p:nvSpPr>
          <p:cNvPr id="12" name="Moteur">
            <a:extLst>
              <a:ext uri="{FF2B5EF4-FFF2-40B4-BE49-F238E27FC236}">
                <a16:creationId xmlns:a16="http://schemas.microsoft.com/office/drawing/2014/main" id="{4116AEED-0BEB-FEA5-FD02-C3F48C00C0F8}"/>
              </a:ext>
            </a:extLst>
          </p:cNvPr>
          <p:cNvSpPr txBox="1"/>
          <p:nvPr/>
        </p:nvSpPr>
        <p:spPr>
          <a:xfrm rot="16200000">
            <a:off x="-1257199" y="5013042"/>
            <a:ext cx="2908092" cy="461665"/>
          </a:xfrm>
          <a:prstGeom prst="rect">
            <a:avLst/>
          </a:prstGeom>
          <a:noFill/>
        </p:spPr>
        <p:txBody>
          <a:bodyPr wrap="square" rtlCol="0">
            <a:spAutoFit/>
          </a:bodyPr>
          <a:lstStyle/>
          <a:p>
            <a:r>
              <a:rPr lang="fr-FR" sz="2400" b="1" u="sng" dirty="0">
                <a:latin typeface="Arial Black" panose="020B0A04020102020204" pitchFamily="34" charset="0"/>
              </a:rPr>
              <a:t>Le </a:t>
            </a:r>
            <a:r>
              <a:rPr lang="fr-FR" sz="2400" b="1" u="sng" dirty="0">
                <a:latin typeface="Arial Black" panose="020B0A04020102020204" pitchFamily="34" charset="0"/>
                <a:hlinkClick r:id="rId4" action="ppaction://hlinksldjump">
                  <a:extLst>
                    <a:ext uri="{A12FA001-AC4F-418D-AE19-62706E023703}">
                      <ahyp:hlinkClr xmlns:ahyp="http://schemas.microsoft.com/office/drawing/2018/hyperlinkcolor" val="tx"/>
                    </a:ext>
                  </a:extLst>
                </a:hlinkClick>
              </a:rPr>
              <a:t>moteur</a:t>
            </a:r>
            <a:endParaRPr lang="fr-FR" sz="2400" b="1" u="sng" dirty="0">
              <a:latin typeface="Arial Black" panose="020B0A04020102020204" pitchFamily="34" charset="0"/>
            </a:endParaRPr>
          </a:p>
        </p:txBody>
      </p:sp>
      <p:sp>
        <p:nvSpPr>
          <p:cNvPr id="2" name="Rectangle 2">
            <a:extLst>
              <a:ext uri="{FF2B5EF4-FFF2-40B4-BE49-F238E27FC236}">
                <a16:creationId xmlns:a16="http://schemas.microsoft.com/office/drawing/2014/main" id="{AB753EED-6A97-90F6-C72A-6EA674BDAF2F}"/>
              </a:ext>
            </a:extLst>
          </p:cNvPr>
          <p:cNvSpPr txBox="1">
            <a:spLocks noChangeArrowheads="1"/>
          </p:cNvSpPr>
          <p:nvPr/>
        </p:nvSpPr>
        <p:spPr>
          <a:xfrm>
            <a:off x="1371600" y="76200"/>
            <a:ext cx="7772400" cy="609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altLang="en-US" sz="3200" b="1" dirty="0"/>
              <a:t>L’embrayage.</a:t>
            </a:r>
            <a:endParaRPr lang="fr-FR" altLang="en-US" sz="3200" b="1" dirty="0">
              <a:latin typeface="Times New Roman" panose="02020603050405020304" pitchFamily="18" charset="0"/>
            </a:endParaRPr>
          </a:p>
        </p:txBody>
      </p:sp>
      <p:sp>
        <p:nvSpPr>
          <p:cNvPr id="17" name="Rectangle 3">
            <a:extLst>
              <a:ext uri="{FF2B5EF4-FFF2-40B4-BE49-F238E27FC236}">
                <a16:creationId xmlns:a16="http://schemas.microsoft.com/office/drawing/2014/main" id="{25C063B6-405B-DD4A-690A-71E99A917A4B}"/>
              </a:ext>
            </a:extLst>
          </p:cNvPr>
          <p:cNvSpPr txBox="1">
            <a:spLocks noChangeArrowheads="1"/>
          </p:cNvSpPr>
          <p:nvPr/>
        </p:nvSpPr>
        <p:spPr>
          <a:xfrm>
            <a:off x="647527" y="800040"/>
            <a:ext cx="9942040" cy="40664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fr-FR" altLang="en-US" sz="2000" dirty="0">
                <a:latin typeface="Arial" panose="020B0604020202020204" pitchFamily="34" charset="0"/>
                <a:cs typeface="Arial" panose="020B0604020202020204" pitchFamily="34" charset="0"/>
              </a:rPr>
              <a:t>Comme nous le disons tous dans notre </a:t>
            </a:r>
            <a:r>
              <a:rPr lang="fr-FR" altLang="en-US" sz="2000" dirty="0">
                <a:solidFill>
                  <a:schemeClr val="tx2">
                    <a:lumMod val="50000"/>
                    <a:lumOff val="50000"/>
                  </a:schemeClr>
                </a:solidFill>
                <a:latin typeface="Arial" panose="020B0604020202020204" pitchFamily="34" charset="0"/>
                <a:cs typeface="Arial" panose="020B0604020202020204" pitchFamily="34" charset="0"/>
              </a:rPr>
              <a:t>langage de tous les jours :</a:t>
            </a:r>
          </a:p>
          <a:p>
            <a:pPr marL="0" indent="0">
              <a:lnSpc>
                <a:spcPct val="120000"/>
              </a:lnSpc>
              <a:spcBef>
                <a:spcPts val="0"/>
              </a:spcBef>
              <a:buNone/>
            </a:pPr>
            <a:r>
              <a:rPr lang="fr-FR" altLang="en-US" sz="2000" dirty="0">
                <a:latin typeface="Arial" panose="020B0604020202020204" pitchFamily="34" charset="0"/>
                <a:cs typeface="Arial" panose="020B0604020202020204" pitchFamily="34" charset="0"/>
              </a:rPr>
              <a:t>Si j’embraye, je relâche la pédale d’embrayage : </a:t>
            </a:r>
          </a:p>
          <a:p>
            <a:pPr marL="0" indent="0">
              <a:lnSpc>
                <a:spcPct val="120000"/>
              </a:lnSpc>
              <a:spcBef>
                <a:spcPts val="0"/>
              </a:spcBef>
              <a:buNone/>
            </a:pPr>
            <a:r>
              <a:rPr lang="fr-FR" altLang="en-US" sz="2000" dirty="0">
                <a:solidFill>
                  <a:schemeClr val="tx2">
                    <a:lumMod val="50000"/>
                    <a:lumOff val="50000"/>
                  </a:schemeClr>
                </a:solidFill>
                <a:latin typeface="Arial" panose="020B0604020202020204" pitchFamily="34" charset="0"/>
                <a:cs typeface="Arial" panose="020B0604020202020204" pitchFamily="34" charset="0"/>
              </a:rPr>
              <a:t>je suis en prise</a:t>
            </a:r>
            <a:r>
              <a:rPr lang="fr-FR" altLang="en-US" sz="2000" dirty="0">
                <a:latin typeface="Arial" panose="020B0604020202020204" pitchFamily="34" charset="0"/>
                <a:cs typeface="Arial" panose="020B0604020202020204" pitchFamily="34" charset="0"/>
              </a:rPr>
              <a:t>, la rapidité du mouvement des pièces mécaniques dépendent de la vitesse que j’ai engagée.</a:t>
            </a:r>
          </a:p>
          <a:p>
            <a:pPr marL="0" indent="0">
              <a:lnSpc>
                <a:spcPct val="120000"/>
              </a:lnSpc>
              <a:spcBef>
                <a:spcPts val="0"/>
              </a:spcBef>
              <a:buNone/>
            </a:pPr>
            <a:r>
              <a:rPr lang="fr-FR" altLang="en-US" sz="2000" dirty="0">
                <a:solidFill>
                  <a:schemeClr val="accent2">
                    <a:lumMod val="50000"/>
                  </a:schemeClr>
                </a:solidFill>
                <a:latin typeface="Arial" panose="020B0604020202020204" pitchFamily="34" charset="0"/>
                <a:cs typeface="Arial" panose="020B0604020202020204" pitchFamily="34" charset="0"/>
              </a:rPr>
              <a:t>L’embrayage transmet le mouvement</a:t>
            </a:r>
            <a:r>
              <a:rPr lang="fr-FR" altLang="en-US" sz="2000" dirty="0">
                <a:solidFill>
                  <a:schemeClr val="accent2">
                    <a:lumMod val="75000"/>
                  </a:schemeClr>
                </a:solidFill>
                <a:latin typeface="Arial" panose="020B0604020202020204" pitchFamily="34" charset="0"/>
                <a:cs typeface="Arial" panose="020B0604020202020204" pitchFamily="34" charset="0"/>
              </a:rPr>
              <a:t>.</a:t>
            </a:r>
          </a:p>
          <a:p>
            <a:pPr marL="0" indent="0">
              <a:lnSpc>
                <a:spcPct val="120000"/>
              </a:lnSpc>
              <a:spcBef>
                <a:spcPts val="0"/>
              </a:spcBef>
              <a:buNone/>
            </a:pPr>
            <a:r>
              <a:rPr lang="fr-FR" altLang="en-US" sz="2000" dirty="0">
                <a:latin typeface="Arial" panose="020B0604020202020204" pitchFamily="34" charset="0"/>
                <a:cs typeface="Arial" panose="020B0604020202020204" pitchFamily="34" charset="0"/>
              </a:rPr>
              <a:t>Si je débraille, j’appuie sur la pédale d’embrayage :</a:t>
            </a:r>
          </a:p>
          <a:p>
            <a:pPr marL="0" indent="0">
              <a:lnSpc>
                <a:spcPct val="120000"/>
              </a:lnSpc>
              <a:spcBef>
                <a:spcPts val="0"/>
              </a:spcBef>
              <a:buNone/>
            </a:pPr>
            <a:r>
              <a:rPr lang="fr-FR" altLang="en-US" sz="2000" dirty="0">
                <a:latin typeface="Arial" panose="020B0604020202020204" pitchFamily="34" charset="0"/>
                <a:cs typeface="Arial" panose="020B0604020202020204" pitchFamily="34" charset="0"/>
              </a:rPr>
              <a:t>je suis en roues libres.</a:t>
            </a:r>
          </a:p>
          <a:p>
            <a:pPr marL="0" indent="0">
              <a:lnSpc>
                <a:spcPct val="120000"/>
              </a:lnSpc>
              <a:spcBef>
                <a:spcPts val="0"/>
              </a:spcBef>
              <a:buNone/>
            </a:pPr>
            <a:r>
              <a:rPr lang="fr-FR" altLang="en-US" sz="2000" dirty="0">
                <a:solidFill>
                  <a:schemeClr val="accent2">
                    <a:lumMod val="50000"/>
                  </a:schemeClr>
                </a:solidFill>
                <a:latin typeface="Arial" panose="020B0604020202020204" pitchFamily="34" charset="0"/>
                <a:cs typeface="Arial" panose="020B0604020202020204" pitchFamily="34" charset="0"/>
              </a:rPr>
              <a:t>Le mouvement n’est plus transmis</a:t>
            </a:r>
            <a:r>
              <a:rPr lang="fr-FR" altLang="en-US" sz="2000" dirty="0">
                <a:solidFill>
                  <a:schemeClr val="accent2">
                    <a:lumMod val="75000"/>
                  </a:schemeClr>
                </a:solidFill>
                <a:latin typeface="Arial" panose="020B0604020202020204" pitchFamily="34" charset="0"/>
                <a:cs typeface="Arial" panose="020B0604020202020204" pitchFamily="34" charset="0"/>
              </a:rPr>
              <a:t>, </a:t>
            </a:r>
            <a:r>
              <a:rPr lang="fr-FR" altLang="en-US" sz="2000" dirty="0">
                <a:solidFill>
                  <a:schemeClr val="tx2">
                    <a:lumMod val="50000"/>
                    <a:lumOff val="50000"/>
                  </a:schemeClr>
                </a:solidFill>
                <a:latin typeface="Arial" panose="020B0604020202020204" pitchFamily="34" charset="0"/>
                <a:cs typeface="Arial" panose="020B0604020202020204" pitchFamily="34" charset="0"/>
              </a:rPr>
              <a:t>on fait de la roulette.</a:t>
            </a:r>
          </a:p>
          <a:p>
            <a:pPr algn="ctr"/>
            <a:endParaRPr lang="fr-FR" altLang="en-US" sz="1800" dirty="0">
              <a:latin typeface="Times New Roman" panose="02020603050405020304" pitchFamily="18" charset="0"/>
            </a:endParaRPr>
          </a:p>
        </p:txBody>
      </p:sp>
      <p:pic>
        <p:nvPicPr>
          <p:cNvPr id="18" name="Image 17">
            <a:extLst>
              <a:ext uri="{FF2B5EF4-FFF2-40B4-BE49-F238E27FC236}">
                <a16:creationId xmlns:a16="http://schemas.microsoft.com/office/drawing/2014/main" id="{F094D248-77B0-D646-4BF7-665DAAB30DBF}"/>
              </a:ext>
            </a:extLst>
          </p:cNvPr>
          <p:cNvPicPr>
            <a:picLocks noChangeAspect="1"/>
          </p:cNvPicPr>
          <p:nvPr/>
        </p:nvPicPr>
        <p:blipFill>
          <a:blip r:embed="rId5">
            <a:alphaModFix amt="20000"/>
          </a:blip>
          <a:stretch>
            <a:fillRect/>
          </a:stretch>
        </p:blipFill>
        <p:spPr>
          <a:xfrm>
            <a:off x="1880290" y="657013"/>
            <a:ext cx="6110170" cy="6110170"/>
          </a:xfrm>
          <a:prstGeom prst="rect">
            <a:avLst/>
          </a:prstGeom>
        </p:spPr>
      </p:pic>
      <p:grpSp>
        <p:nvGrpSpPr>
          <p:cNvPr id="3" name="Groupe 2">
            <a:extLst>
              <a:ext uri="{FF2B5EF4-FFF2-40B4-BE49-F238E27FC236}">
                <a16:creationId xmlns:a16="http://schemas.microsoft.com/office/drawing/2014/main" id="{2FBAD6EF-D08B-E9F5-5250-ADCBD30CB161}"/>
              </a:ext>
            </a:extLst>
          </p:cNvPr>
          <p:cNvGrpSpPr/>
          <p:nvPr/>
        </p:nvGrpSpPr>
        <p:grpSpPr>
          <a:xfrm>
            <a:off x="9171282" y="6312522"/>
            <a:ext cx="2451764" cy="600390"/>
            <a:chOff x="7056163" y="6384864"/>
            <a:chExt cx="3611084" cy="600390"/>
          </a:xfrm>
        </p:grpSpPr>
        <p:cxnSp>
          <p:nvCxnSpPr>
            <p:cNvPr id="4" name="Connecteur droit avec flèche 3">
              <a:extLst>
                <a:ext uri="{FF2B5EF4-FFF2-40B4-BE49-F238E27FC236}">
                  <a16:creationId xmlns:a16="http://schemas.microsoft.com/office/drawing/2014/main" id="{8E112875-C611-5887-2048-54A5DC23BDD1}"/>
                </a:ext>
              </a:extLst>
            </p:cNvPr>
            <p:cNvCxnSpPr/>
            <p:nvPr/>
          </p:nvCxnSpPr>
          <p:spPr>
            <a:xfrm>
              <a:off x="7056163" y="6384864"/>
              <a:ext cx="3611084" cy="0"/>
            </a:xfrm>
            <a:prstGeom prst="straightConnector1">
              <a:avLst/>
            </a:prstGeom>
            <a:ln w="76200">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3" name="ZoneTexte 12">
              <a:extLst>
                <a:ext uri="{FF2B5EF4-FFF2-40B4-BE49-F238E27FC236}">
                  <a16:creationId xmlns:a16="http://schemas.microsoft.com/office/drawing/2014/main" id="{2F8B65D5-149E-CBEE-43BD-EEE1908B24DF}"/>
                </a:ext>
              </a:extLst>
            </p:cNvPr>
            <p:cNvSpPr txBox="1"/>
            <p:nvPr/>
          </p:nvSpPr>
          <p:spPr>
            <a:xfrm>
              <a:off x="8023776" y="6462034"/>
              <a:ext cx="1103186" cy="523220"/>
            </a:xfrm>
            <a:prstGeom prst="rect">
              <a:avLst/>
            </a:prstGeom>
            <a:noFill/>
          </p:spPr>
          <p:txBody>
            <a:bodyPr wrap="none" rtlCol="0">
              <a:spAutoFit/>
            </a:bodyPr>
            <a:lstStyle/>
            <a:p>
              <a:r>
                <a:rPr lang="fr-FR" sz="2800" b="1" dirty="0"/>
                <a:t> Click</a:t>
              </a:r>
            </a:p>
          </p:txBody>
        </p:sp>
      </p:grpSp>
      <p:pic>
        <p:nvPicPr>
          <p:cNvPr id="15" name="Image 14" descr="Une image contenant Graphique, cercle, Police, logo&#10;&#10;Description générée automatiquement">
            <a:extLst>
              <a:ext uri="{FF2B5EF4-FFF2-40B4-BE49-F238E27FC236}">
                <a16:creationId xmlns:a16="http://schemas.microsoft.com/office/drawing/2014/main" id="{B84219DD-44C7-476A-C187-4E12F679C0D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179902" y="139124"/>
            <a:ext cx="5882992" cy="5882992"/>
          </a:xfrm>
          <a:prstGeom prst="rect">
            <a:avLst/>
          </a:prstGeom>
        </p:spPr>
      </p:pic>
      <p:sp>
        <p:nvSpPr>
          <p:cNvPr id="16" name="ZoneTexte 15">
            <a:extLst>
              <a:ext uri="{FF2B5EF4-FFF2-40B4-BE49-F238E27FC236}">
                <a16:creationId xmlns:a16="http://schemas.microsoft.com/office/drawing/2014/main" id="{F1D115CD-F431-442C-8B8B-2F391EECD3F5}"/>
              </a:ext>
            </a:extLst>
          </p:cNvPr>
          <p:cNvSpPr txBox="1"/>
          <p:nvPr/>
        </p:nvSpPr>
        <p:spPr>
          <a:xfrm>
            <a:off x="1332684" y="4037902"/>
            <a:ext cx="9582118" cy="677108"/>
          </a:xfrm>
          <a:prstGeom prst="rect">
            <a:avLst/>
          </a:prstGeom>
          <a:noFill/>
        </p:spPr>
        <p:txBody>
          <a:bodyPr wrap="square" rtlCol="0">
            <a:spAutoFit/>
          </a:bodyPr>
          <a:lstStyle/>
          <a:p>
            <a:r>
              <a:rPr lang="fr-FR" altLang="en-US" sz="2000" b="1" dirty="0">
                <a:solidFill>
                  <a:srgbClr val="FF0000"/>
                </a:solidFill>
                <a:latin typeface="Arial" panose="020B0604020202020204" pitchFamily="34" charset="0"/>
                <a:cs typeface="Arial" panose="020B0604020202020204" pitchFamily="34" charset="0"/>
              </a:rPr>
              <a:t>La roue libre est extrêmement dangereux dans le groupe lourd</a:t>
            </a:r>
            <a:r>
              <a:rPr lang="fr-FR" altLang="en-US" sz="1800" dirty="0">
                <a:latin typeface="Arial" panose="020B0604020202020204" pitchFamily="34" charset="0"/>
                <a:cs typeface="Arial" panose="020B0604020202020204" pitchFamily="34" charset="0"/>
              </a:rPr>
              <a:t>.</a:t>
            </a:r>
          </a:p>
          <a:p>
            <a:endParaRPr lang="fr-FR" dirty="0"/>
          </a:p>
        </p:txBody>
      </p:sp>
      <p:pic>
        <p:nvPicPr>
          <p:cNvPr id="14" name="Image 13" descr="Une image contenant Graphique, cercle, Police, logo&#10;&#10;Description générée automatiquement">
            <a:extLst>
              <a:ext uri="{FF2B5EF4-FFF2-40B4-BE49-F238E27FC236}">
                <a16:creationId xmlns:a16="http://schemas.microsoft.com/office/drawing/2014/main" id="{4CAF8F87-0917-98EE-A8E7-81FED16F81D9}"/>
              </a:ext>
            </a:extLst>
          </p:cNvPr>
          <p:cNvPicPr>
            <a:picLocks noChangeAspect="1"/>
          </p:cNvPicPr>
          <p:nvPr/>
        </p:nvPicPr>
        <p:blipFill>
          <a:blip r:embed="rId6">
            <a:alphaModFix amt="20000"/>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909260" y="90817"/>
            <a:ext cx="5882992" cy="5882992"/>
          </a:xfrm>
          <a:prstGeom prst="rect">
            <a:avLst/>
          </a:prstGeom>
        </p:spPr>
      </p:pic>
    </p:spTree>
    <p:extLst>
      <p:ext uri="{BB962C8B-B14F-4D97-AF65-F5344CB8AC3E}">
        <p14:creationId xmlns:p14="http://schemas.microsoft.com/office/powerpoint/2010/main" val="115446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wipe(left)">
                                      <p:cBhvr>
                                        <p:cTn id="11" dur="3000"/>
                                        <p:tgtEl>
                                          <p:spTgt spid="17">
                                            <p:txEl>
                                              <p:pRg st="0" end="0"/>
                                            </p:txEl>
                                          </p:spTgt>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wipe(left)">
                                      <p:cBhvr>
                                        <p:cTn id="15" dur="3000"/>
                                        <p:tgtEl>
                                          <p:spTgt spid="17">
                                            <p:txEl>
                                              <p:pRg st="1" end="1"/>
                                            </p:txEl>
                                          </p:spTgt>
                                        </p:tgtEl>
                                      </p:cBhvr>
                                    </p:animEffect>
                                  </p:childTnLst>
                                </p:cTn>
                              </p:par>
                            </p:childTnLst>
                          </p:cTn>
                        </p:par>
                        <p:par>
                          <p:cTn id="16" fill="hold">
                            <p:stCondLst>
                              <p:cond delay="7000"/>
                            </p:stCondLst>
                            <p:childTnLst>
                              <p:par>
                                <p:cTn id="17" presetID="22" presetClass="entr" presetSubtype="8" fill="hold" grpId="0" nodeType="after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wipe(left)">
                                      <p:cBhvr>
                                        <p:cTn id="19" dur="3000"/>
                                        <p:tgtEl>
                                          <p:spTgt spid="17">
                                            <p:txEl>
                                              <p:pRg st="2" end="2"/>
                                            </p:txEl>
                                          </p:spTgt>
                                        </p:tgtEl>
                                      </p:cBhvr>
                                    </p:animEffect>
                                  </p:childTnLst>
                                </p:cTn>
                              </p:par>
                            </p:childTnLst>
                          </p:cTn>
                        </p:par>
                        <p:par>
                          <p:cTn id="20" fill="hold">
                            <p:stCondLst>
                              <p:cond delay="10000"/>
                            </p:stCondLst>
                            <p:childTnLst>
                              <p:par>
                                <p:cTn id="21" presetID="22" presetClass="entr" presetSubtype="8" fill="hold" grpId="0" nodeType="afterEffect">
                                  <p:stCondLst>
                                    <p:cond delay="0"/>
                                  </p:stCondLst>
                                  <p:childTnLst>
                                    <p:set>
                                      <p:cBhvr>
                                        <p:cTn id="22" dur="1" fill="hold">
                                          <p:stCondLst>
                                            <p:cond delay="0"/>
                                          </p:stCondLst>
                                        </p:cTn>
                                        <p:tgtEl>
                                          <p:spTgt spid="17">
                                            <p:txEl>
                                              <p:pRg st="3" end="3"/>
                                            </p:txEl>
                                          </p:spTgt>
                                        </p:tgtEl>
                                        <p:attrNameLst>
                                          <p:attrName>style.visibility</p:attrName>
                                        </p:attrNameLst>
                                      </p:cBhvr>
                                      <p:to>
                                        <p:strVal val="visible"/>
                                      </p:to>
                                    </p:set>
                                    <p:animEffect transition="in" filter="wipe(left)">
                                      <p:cBhvr>
                                        <p:cTn id="23" dur="3000"/>
                                        <p:tgtEl>
                                          <p:spTgt spid="17">
                                            <p:txEl>
                                              <p:pRg st="3" end="3"/>
                                            </p:txEl>
                                          </p:spTgt>
                                        </p:tgtEl>
                                      </p:cBhvr>
                                    </p:animEffect>
                                  </p:childTnLst>
                                </p:cTn>
                              </p:par>
                            </p:childTnLst>
                          </p:cTn>
                        </p:par>
                        <p:par>
                          <p:cTn id="24" fill="hold">
                            <p:stCondLst>
                              <p:cond delay="13000"/>
                            </p:stCondLst>
                            <p:childTnLst>
                              <p:par>
                                <p:cTn id="25" presetID="22" presetClass="entr" presetSubtype="8" fill="hold" grpId="0" nodeType="after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wipe(left)">
                                      <p:cBhvr>
                                        <p:cTn id="27" dur="3000"/>
                                        <p:tgtEl>
                                          <p:spTgt spid="17">
                                            <p:txEl>
                                              <p:pRg st="4" end="4"/>
                                            </p:txEl>
                                          </p:spTgt>
                                        </p:tgtEl>
                                      </p:cBhvr>
                                    </p:animEffect>
                                  </p:childTnLst>
                                </p:cTn>
                              </p:par>
                            </p:childTnLst>
                          </p:cTn>
                        </p:par>
                        <p:par>
                          <p:cTn id="28" fill="hold">
                            <p:stCondLst>
                              <p:cond delay="16000"/>
                            </p:stCondLst>
                            <p:childTnLst>
                              <p:par>
                                <p:cTn id="29" presetID="22" presetClass="entr" presetSubtype="8" fill="hold" grpId="0" nodeType="afterEffect">
                                  <p:stCondLst>
                                    <p:cond delay="0"/>
                                  </p:stCondLst>
                                  <p:childTnLst>
                                    <p:set>
                                      <p:cBhvr>
                                        <p:cTn id="30" dur="1" fill="hold">
                                          <p:stCondLst>
                                            <p:cond delay="0"/>
                                          </p:stCondLst>
                                        </p:cTn>
                                        <p:tgtEl>
                                          <p:spTgt spid="17">
                                            <p:txEl>
                                              <p:pRg st="5" end="5"/>
                                            </p:txEl>
                                          </p:spTgt>
                                        </p:tgtEl>
                                        <p:attrNameLst>
                                          <p:attrName>style.visibility</p:attrName>
                                        </p:attrNameLst>
                                      </p:cBhvr>
                                      <p:to>
                                        <p:strVal val="visible"/>
                                      </p:to>
                                    </p:set>
                                    <p:animEffect transition="in" filter="wipe(left)">
                                      <p:cBhvr>
                                        <p:cTn id="31" dur="3000"/>
                                        <p:tgtEl>
                                          <p:spTgt spid="17">
                                            <p:txEl>
                                              <p:pRg st="5" end="5"/>
                                            </p:txEl>
                                          </p:spTgt>
                                        </p:tgtEl>
                                      </p:cBhvr>
                                    </p:animEffect>
                                  </p:childTnLst>
                                </p:cTn>
                              </p:par>
                            </p:childTnLst>
                          </p:cTn>
                        </p:par>
                        <p:par>
                          <p:cTn id="32" fill="hold">
                            <p:stCondLst>
                              <p:cond delay="19000"/>
                            </p:stCondLst>
                            <p:childTnLst>
                              <p:par>
                                <p:cTn id="33" presetID="22" presetClass="entr" presetSubtype="8" fill="hold" grpId="0" nodeType="afterEffect">
                                  <p:stCondLst>
                                    <p:cond delay="0"/>
                                  </p:stCondLst>
                                  <p:childTnLst>
                                    <p:set>
                                      <p:cBhvr>
                                        <p:cTn id="34" dur="1" fill="hold">
                                          <p:stCondLst>
                                            <p:cond delay="0"/>
                                          </p:stCondLst>
                                        </p:cTn>
                                        <p:tgtEl>
                                          <p:spTgt spid="17">
                                            <p:txEl>
                                              <p:pRg st="6" end="6"/>
                                            </p:txEl>
                                          </p:spTgt>
                                        </p:tgtEl>
                                        <p:attrNameLst>
                                          <p:attrName>style.visibility</p:attrName>
                                        </p:attrNameLst>
                                      </p:cBhvr>
                                      <p:to>
                                        <p:strVal val="visible"/>
                                      </p:to>
                                    </p:set>
                                    <p:animEffect transition="in" filter="wipe(left)">
                                      <p:cBhvr>
                                        <p:cTn id="35" dur="3000"/>
                                        <p:tgtEl>
                                          <p:spTgt spid="17">
                                            <p:txEl>
                                              <p:pRg st="6" end="6"/>
                                            </p:txEl>
                                          </p:spTgt>
                                        </p:tgtEl>
                                      </p:cBhvr>
                                    </p:animEffect>
                                  </p:childTnLst>
                                </p:cTn>
                              </p:par>
                            </p:childTnLst>
                          </p:cTn>
                        </p:par>
                        <p:par>
                          <p:cTn id="36" fill="hold">
                            <p:stCondLst>
                              <p:cond delay="22000"/>
                            </p:stCondLst>
                            <p:childTnLst>
                              <p:par>
                                <p:cTn id="37" presetID="3" presetClass="exit" presetSubtype="10" fill="hold" nodeType="afterEffect">
                                  <p:stCondLst>
                                    <p:cond delay="0"/>
                                  </p:stCondLst>
                                  <p:childTnLst>
                                    <p:animEffect transition="out" filter="blinds(horizontal)">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par>
                          <p:cTn id="40" fill="hold">
                            <p:stCondLst>
                              <p:cond delay="23000"/>
                            </p:stCondLst>
                            <p:childTnLst>
                              <p:par>
                                <p:cTn id="41" presetID="2" presetClass="entr" presetSubtype="4"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3300" fill="hold"/>
                                        <p:tgtEl>
                                          <p:spTgt spid="15"/>
                                        </p:tgtEl>
                                        <p:attrNameLst>
                                          <p:attrName>ppt_x</p:attrName>
                                        </p:attrNameLst>
                                      </p:cBhvr>
                                      <p:tavLst>
                                        <p:tav tm="0">
                                          <p:val>
                                            <p:strVal val="#ppt_x"/>
                                          </p:val>
                                        </p:tav>
                                        <p:tav tm="100000">
                                          <p:val>
                                            <p:strVal val="#ppt_x"/>
                                          </p:val>
                                        </p:tav>
                                      </p:tavLst>
                                    </p:anim>
                                    <p:anim calcmode="lin" valueType="num">
                                      <p:cBhvr additive="base">
                                        <p:cTn id="44" dur="3300" fill="hold"/>
                                        <p:tgtEl>
                                          <p:spTgt spid="15"/>
                                        </p:tgtEl>
                                        <p:attrNameLst>
                                          <p:attrName>ppt_y</p:attrName>
                                        </p:attrNameLst>
                                      </p:cBhvr>
                                      <p:tavLst>
                                        <p:tav tm="0">
                                          <p:val>
                                            <p:strVal val="1+#ppt_h/2"/>
                                          </p:val>
                                        </p:tav>
                                        <p:tav tm="100000">
                                          <p:val>
                                            <p:strVal val="#ppt_y"/>
                                          </p:val>
                                        </p:tav>
                                      </p:tavLst>
                                    </p:anim>
                                  </p:childTnLst>
                                </p:cTn>
                              </p:par>
                            </p:childTnLst>
                          </p:cTn>
                        </p:par>
                        <p:par>
                          <p:cTn id="45" fill="hold">
                            <p:stCondLst>
                              <p:cond delay="26300"/>
                            </p:stCondLst>
                            <p:childTnLst>
                              <p:par>
                                <p:cTn id="46" presetID="35" presetClass="emph" presetSubtype="0" repeatCount="5000" fill="hold" nodeType="afterEffect">
                                  <p:stCondLst>
                                    <p:cond delay="0"/>
                                  </p:stCondLst>
                                  <p:childTnLst>
                                    <p:anim calcmode="discrete" valueType="str">
                                      <p:cBhvr>
                                        <p:cTn id="47" dur="500" fill="hold"/>
                                        <p:tgtEl>
                                          <p:spTgt spid="15"/>
                                        </p:tgtEl>
                                        <p:attrNameLst>
                                          <p:attrName>style.visibility</p:attrName>
                                        </p:attrNameLst>
                                      </p:cBhvr>
                                      <p:tavLst>
                                        <p:tav tm="0">
                                          <p:val>
                                            <p:strVal val="hidden"/>
                                          </p:val>
                                        </p:tav>
                                        <p:tav tm="50000">
                                          <p:val>
                                            <p:strVal val="visible"/>
                                          </p:val>
                                        </p:tav>
                                      </p:tavLst>
                                    </p:anim>
                                  </p:childTnLst>
                                </p:cTn>
                              </p:par>
                            </p:childTnLst>
                          </p:cTn>
                        </p:par>
                        <p:par>
                          <p:cTn id="48" fill="hold">
                            <p:stCondLst>
                              <p:cond delay="28800"/>
                            </p:stCondLst>
                            <p:childTnLst>
                              <p:par>
                                <p:cTn id="49" presetID="49" presetClass="exit" presetSubtype="0" accel="100000" fill="hold" nodeType="afterEffect">
                                  <p:stCondLst>
                                    <p:cond delay="0"/>
                                  </p:stCondLst>
                                  <p:childTnLst>
                                    <p:anim calcmode="lin" valueType="num">
                                      <p:cBhvr>
                                        <p:cTn id="50" dur="500"/>
                                        <p:tgtEl>
                                          <p:spTgt spid="15"/>
                                        </p:tgtEl>
                                        <p:attrNameLst>
                                          <p:attrName>ppt_w</p:attrName>
                                        </p:attrNameLst>
                                      </p:cBhvr>
                                      <p:tavLst>
                                        <p:tav tm="0">
                                          <p:val>
                                            <p:strVal val="ppt_w"/>
                                          </p:val>
                                        </p:tav>
                                        <p:tav tm="100000">
                                          <p:val>
                                            <p:fltVal val="0"/>
                                          </p:val>
                                        </p:tav>
                                      </p:tavLst>
                                    </p:anim>
                                    <p:anim calcmode="lin" valueType="num">
                                      <p:cBhvr>
                                        <p:cTn id="51" dur="500"/>
                                        <p:tgtEl>
                                          <p:spTgt spid="15"/>
                                        </p:tgtEl>
                                        <p:attrNameLst>
                                          <p:attrName>ppt_h</p:attrName>
                                        </p:attrNameLst>
                                      </p:cBhvr>
                                      <p:tavLst>
                                        <p:tav tm="0">
                                          <p:val>
                                            <p:strVal val="ppt_h"/>
                                          </p:val>
                                        </p:tav>
                                        <p:tav tm="100000">
                                          <p:val>
                                            <p:fltVal val="0"/>
                                          </p:val>
                                        </p:tav>
                                      </p:tavLst>
                                    </p:anim>
                                    <p:anim calcmode="lin" valueType="num">
                                      <p:cBhvr>
                                        <p:cTn id="52" dur="500"/>
                                        <p:tgtEl>
                                          <p:spTgt spid="15"/>
                                        </p:tgtEl>
                                        <p:attrNameLst>
                                          <p:attrName>style.rotation</p:attrName>
                                        </p:attrNameLst>
                                      </p:cBhvr>
                                      <p:tavLst>
                                        <p:tav tm="0">
                                          <p:val>
                                            <p:fltVal val="0"/>
                                          </p:val>
                                        </p:tav>
                                        <p:tav tm="100000">
                                          <p:val>
                                            <p:fltVal val="360"/>
                                          </p:val>
                                        </p:tav>
                                      </p:tavLst>
                                    </p:anim>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childTnLst>
                          </p:cTn>
                        </p:par>
                        <p:par>
                          <p:cTn id="55" fill="hold">
                            <p:stCondLst>
                              <p:cond delay="29300"/>
                            </p:stCondLst>
                            <p:childTnLst>
                              <p:par>
                                <p:cTn id="56" presetID="25" presetClass="entr" presetSubtype="0" fill="hold" nodeType="afterEffect">
                                  <p:stCondLst>
                                    <p:cond delay="0"/>
                                  </p:stCondLst>
                                  <p:childTnLst>
                                    <p:set>
                                      <p:cBhvr>
                                        <p:cTn id="57" dur="1" fill="hold">
                                          <p:stCondLst>
                                            <p:cond delay="0"/>
                                          </p:stCondLst>
                                        </p:cTn>
                                        <p:tgtEl>
                                          <p:spTgt spid="16">
                                            <p:txEl>
                                              <p:pRg st="0" end="0"/>
                                            </p:txEl>
                                          </p:spTgt>
                                        </p:tgtEl>
                                        <p:attrNameLst>
                                          <p:attrName>style.visibility</p:attrName>
                                        </p:attrNameLst>
                                      </p:cBhvr>
                                      <p:to>
                                        <p:strVal val="visible"/>
                                      </p:to>
                                    </p:set>
                                    <p:anim calcmode="lin" valueType="num">
                                      <p:cBhvr>
                                        <p:cTn id="58" dur="500" decel="50000" fill="hold">
                                          <p:stCondLst>
                                            <p:cond delay="0"/>
                                          </p:stCondLst>
                                        </p:cTn>
                                        <p:tgtEl>
                                          <p:spTgt spid="16">
                                            <p:txEl>
                                              <p:pRg st="0" end="0"/>
                                            </p:txEl>
                                          </p:spTgt>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16">
                                            <p:txEl>
                                              <p:pRg st="0" end="0"/>
                                            </p:txEl>
                                          </p:spTgt>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16">
                                            <p:txEl>
                                              <p:pRg st="0" end="0"/>
                                            </p:txEl>
                                          </p:spTgt>
                                        </p:tgtEl>
                                        <p:attrNameLst>
                                          <p:attrName>ppt_w</p:attrName>
                                        </p:attrNameLst>
                                      </p:cBhvr>
                                      <p:tavLst>
                                        <p:tav tm="0">
                                          <p:val>
                                            <p:strVal val="#ppt_w*.05"/>
                                          </p:val>
                                        </p:tav>
                                        <p:tav tm="100000">
                                          <p:val>
                                            <p:strVal val="#ppt_w"/>
                                          </p:val>
                                        </p:tav>
                                      </p:tavLst>
                                    </p:anim>
                                    <p:anim calcmode="lin" valueType="num">
                                      <p:cBhvr>
                                        <p:cTn id="61" dur="1000" fill="hold"/>
                                        <p:tgtEl>
                                          <p:spTgt spid="16">
                                            <p:txEl>
                                              <p:pRg st="0" end="0"/>
                                            </p:txEl>
                                          </p:spTgt>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16">
                                            <p:txEl>
                                              <p:pRg st="0" end="0"/>
                                            </p:txEl>
                                          </p:spTgt>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16">
                                            <p:txEl>
                                              <p:pRg st="0" end="0"/>
                                            </p:txEl>
                                          </p:spTgt>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16">
                                            <p:txEl>
                                              <p:pRg st="0" end="0"/>
                                            </p:txEl>
                                          </p:spTgt>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16">
                                            <p:txEl>
                                              <p:pRg st="0" end="0"/>
                                            </p:txEl>
                                          </p:spTgt>
                                        </p:tgtEl>
                                      </p:cBhvr>
                                    </p:animEffect>
                                  </p:childTnLst>
                                </p:cTn>
                              </p:par>
                            </p:childTnLst>
                          </p:cTn>
                        </p:par>
                        <p:par>
                          <p:cTn id="66" fill="hold">
                            <p:stCondLst>
                              <p:cond delay="30300"/>
                            </p:stCondLst>
                            <p:childTnLst>
                              <p:par>
                                <p:cTn id="67" presetID="2" presetClass="entr" presetSubtype="4"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additive="base">
                                        <p:cTn id="69" dur="3300" fill="hold"/>
                                        <p:tgtEl>
                                          <p:spTgt spid="14"/>
                                        </p:tgtEl>
                                        <p:attrNameLst>
                                          <p:attrName>ppt_x</p:attrName>
                                        </p:attrNameLst>
                                      </p:cBhvr>
                                      <p:tavLst>
                                        <p:tav tm="0">
                                          <p:val>
                                            <p:strVal val="#ppt_x"/>
                                          </p:val>
                                        </p:tav>
                                        <p:tav tm="100000">
                                          <p:val>
                                            <p:strVal val="#ppt_x"/>
                                          </p:val>
                                        </p:tav>
                                      </p:tavLst>
                                    </p:anim>
                                    <p:anim calcmode="lin" valueType="num">
                                      <p:cBhvr additive="base">
                                        <p:cTn id="70" dur="3300" fill="hold"/>
                                        <p:tgtEl>
                                          <p:spTgt spid="14"/>
                                        </p:tgtEl>
                                        <p:attrNameLst>
                                          <p:attrName>ppt_y</p:attrName>
                                        </p:attrNameLst>
                                      </p:cBhvr>
                                      <p:tavLst>
                                        <p:tav tm="0">
                                          <p:val>
                                            <p:strVal val="1+#ppt_h/2"/>
                                          </p:val>
                                        </p:tav>
                                        <p:tav tm="100000">
                                          <p:val>
                                            <p:strVal val="#ppt_y"/>
                                          </p:val>
                                        </p:tav>
                                      </p:tavLst>
                                    </p:anim>
                                  </p:childTnLst>
                                </p:cTn>
                              </p:par>
                            </p:childTnLst>
                          </p:cTn>
                        </p:par>
                        <p:par>
                          <p:cTn id="71" fill="hold">
                            <p:stCondLst>
                              <p:cond delay="33600"/>
                            </p:stCondLst>
                            <p:childTnLst>
                              <p:par>
                                <p:cTn id="72" presetID="10" presetClass="entr" presetSubtype="0" fill="hold" nodeType="after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bleu">
            <a:extLst>
              <a:ext uri="{FF2B5EF4-FFF2-40B4-BE49-F238E27FC236}">
                <a16:creationId xmlns:a16="http://schemas.microsoft.com/office/drawing/2014/main" id="{C2B2E161-AED0-6F83-5A88-A4E81CAEB812}"/>
              </a:ext>
            </a:extLst>
          </p:cNvPr>
          <p:cNvSpPr/>
          <p:nvPr/>
        </p:nvSpPr>
        <p:spPr>
          <a:xfrm>
            <a:off x="-18344" y="0"/>
            <a:ext cx="449705" cy="6876000"/>
          </a:xfrm>
          <a:prstGeom prst="rect">
            <a:avLst/>
          </a:prstGeom>
          <a:solidFill>
            <a:srgbClr val="A5E2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rose">
            <a:hlinkClick r:id="rId2" action="ppaction://hlinksldjump"/>
            <a:extLst>
              <a:ext uri="{FF2B5EF4-FFF2-40B4-BE49-F238E27FC236}">
                <a16:creationId xmlns:a16="http://schemas.microsoft.com/office/drawing/2014/main" id="{36819065-8697-955A-63A9-B5317BD6C11D}"/>
              </a:ext>
            </a:extLst>
          </p:cNvPr>
          <p:cNvSpPr/>
          <p:nvPr/>
        </p:nvSpPr>
        <p:spPr>
          <a:xfrm>
            <a:off x="410776" y="0"/>
            <a:ext cx="449705" cy="6876000"/>
          </a:xfrm>
          <a:prstGeom prst="rect">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vert">
            <a:hlinkClick r:id="rId3" action="ppaction://hlinksldjump"/>
            <a:extLst>
              <a:ext uri="{FF2B5EF4-FFF2-40B4-BE49-F238E27FC236}">
                <a16:creationId xmlns:a16="http://schemas.microsoft.com/office/drawing/2014/main" id="{81319A76-6E63-EE9C-80E3-78DD83E75150}"/>
              </a:ext>
            </a:extLst>
          </p:cNvPr>
          <p:cNvSpPr/>
          <p:nvPr/>
        </p:nvSpPr>
        <p:spPr>
          <a:xfrm>
            <a:off x="852099" y="0"/>
            <a:ext cx="11339901" cy="68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B de Vitesse">
            <a:extLst>
              <a:ext uri="{FF2B5EF4-FFF2-40B4-BE49-F238E27FC236}">
                <a16:creationId xmlns:a16="http://schemas.microsoft.com/office/drawing/2014/main" id="{8F650140-2B5A-F5C0-E6A7-74AF4B586C65}"/>
              </a:ext>
            </a:extLst>
          </p:cNvPr>
          <p:cNvSpPr txBox="1"/>
          <p:nvPr/>
        </p:nvSpPr>
        <p:spPr>
          <a:xfrm rot="16200000">
            <a:off x="-652850" y="4773056"/>
            <a:ext cx="3423234" cy="461665"/>
          </a:xfrm>
          <a:prstGeom prst="rect">
            <a:avLst/>
          </a:prstGeom>
          <a:noFill/>
        </p:spPr>
        <p:txBody>
          <a:bodyPr wrap="square" rtlCol="0">
            <a:spAutoFit/>
          </a:bodyPr>
          <a:lstStyle/>
          <a:p>
            <a:r>
              <a:rPr lang="fr-FR" sz="2400" u="sng" dirty="0">
                <a:latin typeface="Arial Black" panose="020B0A04020102020204" pitchFamily="34" charset="0"/>
              </a:rPr>
              <a:t>La </a:t>
            </a:r>
            <a:r>
              <a:rPr lang="fr-FR" sz="2400" u="sng" dirty="0">
                <a:latin typeface="Arial Black" panose="020B0A04020102020204" pitchFamily="34" charset="0"/>
                <a:hlinkClick r:id="rId3" action="ppaction://hlinksldjump">
                  <a:extLst>
                    <a:ext uri="{A12FA001-AC4F-418D-AE19-62706E023703}">
                      <ahyp:hlinkClr xmlns:ahyp="http://schemas.microsoft.com/office/drawing/2018/hyperlinkcolor" val="tx"/>
                    </a:ext>
                  </a:extLst>
                </a:hlinkClick>
              </a:rPr>
              <a:t>boite</a:t>
            </a:r>
            <a:r>
              <a:rPr lang="fr-FR" sz="2400" u="sng" dirty="0">
                <a:latin typeface="Arial Black" panose="020B0A04020102020204" pitchFamily="34" charset="0"/>
              </a:rPr>
              <a:t> de vitesse </a:t>
            </a:r>
          </a:p>
        </p:txBody>
      </p:sp>
      <p:sp>
        <p:nvSpPr>
          <p:cNvPr id="12" name="Embrayage">
            <a:extLst>
              <a:ext uri="{FF2B5EF4-FFF2-40B4-BE49-F238E27FC236}">
                <a16:creationId xmlns:a16="http://schemas.microsoft.com/office/drawing/2014/main" id="{439B6546-4713-3C2C-197C-B9817818AF66}"/>
              </a:ext>
            </a:extLst>
          </p:cNvPr>
          <p:cNvSpPr txBox="1"/>
          <p:nvPr/>
        </p:nvSpPr>
        <p:spPr>
          <a:xfrm rot="16200000">
            <a:off x="-542120" y="5303693"/>
            <a:ext cx="2326791" cy="461665"/>
          </a:xfrm>
          <a:prstGeom prst="rect">
            <a:avLst/>
          </a:prstGeom>
          <a:noFill/>
        </p:spPr>
        <p:txBody>
          <a:bodyPr wrap="none" rtlCol="0">
            <a:spAutoFit/>
          </a:bodyPr>
          <a:lstStyle/>
          <a:p>
            <a:r>
              <a:rPr lang="fr-FR" sz="2400" b="1" dirty="0">
                <a:latin typeface="Arial Black" panose="020B0A04020102020204" pitchFamily="34" charset="0"/>
                <a:hlinkClick r:id="rId2" action="ppaction://hlinksldjump">
                  <a:extLst>
                    <a:ext uri="{A12FA001-AC4F-418D-AE19-62706E023703}">
                      <ahyp:hlinkClr xmlns:ahyp="http://schemas.microsoft.com/office/drawing/2018/hyperlinkcolor" val="tx"/>
                    </a:ext>
                  </a:extLst>
                </a:hlinkClick>
              </a:rPr>
              <a:t>L’embrayage</a:t>
            </a:r>
            <a:endParaRPr lang="fr-FR" sz="2400" b="1" dirty="0">
              <a:latin typeface="Arial Black" panose="020B0A04020102020204" pitchFamily="34" charset="0"/>
            </a:endParaRPr>
          </a:p>
        </p:txBody>
      </p:sp>
      <p:sp>
        <p:nvSpPr>
          <p:cNvPr id="13" name="Moteur">
            <a:extLst>
              <a:ext uri="{FF2B5EF4-FFF2-40B4-BE49-F238E27FC236}">
                <a16:creationId xmlns:a16="http://schemas.microsoft.com/office/drawing/2014/main" id="{903DD6A0-8180-B921-A77D-B7A88FBCDF50}"/>
              </a:ext>
            </a:extLst>
          </p:cNvPr>
          <p:cNvSpPr txBox="1"/>
          <p:nvPr/>
        </p:nvSpPr>
        <p:spPr>
          <a:xfrm rot="16200000">
            <a:off x="-1283451" y="5013042"/>
            <a:ext cx="2908092" cy="461665"/>
          </a:xfrm>
          <a:prstGeom prst="rect">
            <a:avLst/>
          </a:prstGeom>
          <a:noFill/>
        </p:spPr>
        <p:txBody>
          <a:bodyPr wrap="square" rtlCol="0">
            <a:spAutoFit/>
          </a:bodyPr>
          <a:lstStyle/>
          <a:p>
            <a:r>
              <a:rPr lang="fr-FR" sz="2400" b="1" u="sng" dirty="0">
                <a:latin typeface="Arial Black" panose="020B0A04020102020204" pitchFamily="34" charset="0"/>
              </a:rPr>
              <a:t>Le </a:t>
            </a:r>
            <a:r>
              <a:rPr lang="fr-FR" sz="2400" b="1" u="sng" dirty="0">
                <a:latin typeface="Arial Black" panose="020B0A04020102020204" pitchFamily="34" charset="0"/>
                <a:hlinkClick r:id="rId4" action="ppaction://hlinksldjump">
                  <a:extLst>
                    <a:ext uri="{A12FA001-AC4F-418D-AE19-62706E023703}">
                      <ahyp:hlinkClr xmlns:ahyp="http://schemas.microsoft.com/office/drawing/2018/hyperlinkcolor" val="tx"/>
                    </a:ext>
                  </a:extLst>
                </a:hlinkClick>
              </a:rPr>
              <a:t>moteur</a:t>
            </a:r>
            <a:endParaRPr lang="fr-FR" sz="2400" b="1" u="sng" dirty="0">
              <a:latin typeface="Arial Black" panose="020B0A04020102020204" pitchFamily="34" charset="0"/>
            </a:endParaRPr>
          </a:p>
        </p:txBody>
      </p:sp>
      <p:pic>
        <p:nvPicPr>
          <p:cNvPr id="2" name="Picture 12" descr="Numériser">
            <a:extLst>
              <a:ext uri="{FF2B5EF4-FFF2-40B4-BE49-F238E27FC236}">
                <a16:creationId xmlns:a16="http://schemas.microsoft.com/office/drawing/2014/main" id="{045E83B4-CD54-49A6-C004-CAD2E92FBC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5712" y="2855924"/>
            <a:ext cx="4477023" cy="285501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AutoShape 8">
            <a:extLst>
              <a:ext uri="{FF2B5EF4-FFF2-40B4-BE49-F238E27FC236}">
                <a16:creationId xmlns:a16="http://schemas.microsoft.com/office/drawing/2014/main" id="{BBA2CD9C-F434-15ED-EA36-9920855CC65E}"/>
              </a:ext>
            </a:extLst>
          </p:cNvPr>
          <p:cNvCxnSpPr>
            <a:cxnSpLocks noChangeShapeType="1"/>
          </p:cNvCxnSpPr>
          <p:nvPr/>
        </p:nvCxnSpPr>
        <p:spPr bwMode="auto">
          <a:xfrm>
            <a:off x="6364646" y="4597179"/>
            <a:ext cx="1493876" cy="1183729"/>
          </a:xfrm>
          <a:prstGeom prst="bentConnector3">
            <a:avLst>
              <a:gd name="adj1" fmla="val 50000"/>
            </a:avLst>
          </a:prstGeom>
          <a:noFill/>
          <a:ln w="41275">
            <a:solidFill>
              <a:srgbClr val="9FA6C5"/>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14" name="Rectangle 3">
            <a:extLst>
              <a:ext uri="{FF2B5EF4-FFF2-40B4-BE49-F238E27FC236}">
                <a16:creationId xmlns:a16="http://schemas.microsoft.com/office/drawing/2014/main" id="{AF48BBDE-046D-0B91-E339-A92A40144D31}"/>
              </a:ext>
            </a:extLst>
          </p:cNvPr>
          <p:cNvSpPr txBox="1">
            <a:spLocks noChangeArrowheads="1"/>
          </p:cNvSpPr>
          <p:nvPr/>
        </p:nvSpPr>
        <p:spPr>
          <a:xfrm>
            <a:off x="1064302" y="628014"/>
            <a:ext cx="11127698" cy="29275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Char char="•"/>
            </a:pPr>
            <a:r>
              <a:rPr lang="fr-FR" sz="2000" b="1" dirty="0"/>
              <a:t>Adaptation de la puissance</a:t>
            </a:r>
            <a:r>
              <a:rPr lang="fr-FR" sz="2000" dirty="0"/>
              <a:t> : La boîte de vitesses permet d’adapter la puissance du moteur aux différentes situations de conduite. Par exemple, elle fournit plus de force lorsque vous passer les premiers rapports ou que vous rétrogradez pour monter une pente.</a:t>
            </a:r>
            <a:endParaRPr lang="fr-FR" altLang="en-US" sz="1800" b="1" dirty="0"/>
          </a:p>
          <a:p>
            <a:pPr algn="just">
              <a:buFontTx/>
              <a:buChar char="•"/>
            </a:pPr>
            <a:r>
              <a:rPr lang="fr-FR" altLang="en-US" sz="2000" b="1" dirty="0"/>
              <a:t>Elle interrompt le mouvement par le point mort permanent. </a:t>
            </a:r>
          </a:p>
          <a:p>
            <a:pPr algn="just">
              <a:buFontTx/>
              <a:buChar char="•"/>
            </a:pPr>
            <a:r>
              <a:rPr lang="fr-FR" altLang="en-US" sz="2000" b="1" dirty="0"/>
              <a:t>Elle inverser le mouvement par la marche arrière</a:t>
            </a:r>
            <a:r>
              <a:rPr lang="fr-FR" altLang="en-US" sz="1800" b="1" dirty="0"/>
              <a:t>.</a:t>
            </a:r>
          </a:p>
        </p:txBody>
      </p:sp>
      <p:sp>
        <p:nvSpPr>
          <p:cNvPr id="15" name="B de Vitesse">
            <a:extLst>
              <a:ext uri="{FF2B5EF4-FFF2-40B4-BE49-F238E27FC236}">
                <a16:creationId xmlns:a16="http://schemas.microsoft.com/office/drawing/2014/main" id="{BB785A2C-2676-C5BF-D9D4-A90044DAC88D}"/>
              </a:ext>
            </a:extLst>
          </p:cNvPr>
          <p:cNvSpPr txBox="1"/>
          <p:nvPr/>
        </p:nvSpPr>
        <p:spPr>
          <a:xfrm>
            <a:off x="2107555" y="87028"/>
            <a:ext cx="3423234" cy="461665"/>
          </a:xfrm>
          <a:prstGeom prst="rect">
            <a:avLst/>
          </a:prstGeom>
          <a:noFill/>
        </p:spPr>
        <p:txBody>
          <a:bodyPr wrap="square" rtlCol="0">
            <a:spAutoFit/>
          </a:bodyPr>
          <a:lstStyle/>
          <a:p>
            <a:r>
              <a:rPr lang="fr-FR" sz="2400" dirty="0">
                <a:latin typeface="Arial Black" panose="020B0A04020102020204" pitchFamily="34" charset="0"/>
              </a:rPr>
              <a:t>La boîte de vitesse </a:t>
            </a:r>
          </a:p>
        </p:txBody>
      </p:sp>
      <p:sp>
        <p:nvSpPr>
          <p:cNvPr id="16" name="Freeform 13">
            <a:extLst>
              <a:ext uri="{FF2B5EF4-FFF2-40B4-BE49-F238E27FC236}">
                <a16:creationId xmlns:a16="http://schemas.microsoft.com/office/drawing/2014/main" id="{5CCD4AF9-13B0-6E43-89CF-68778FD98228}"/>
              </a:ext>
            </a:extLst>
          </p:cNvPr>
          <p:cNvSpPr>
            <a:spLocks/>
          </p:cNvSpPr>
          <p:nvPr/>
        </p:nvSpPr>
        <p:spPr bwMode="auto">
          <a:xfrm>
            <a:off x="3089954" y="3942433"/>
            <a:ext cx="1117948" cy="857393"/>
          </a:xfrm>
          <a:custGeom>
            <a:avLst/>
            <a:gdLst>
              <a:gd name="T0" fmla="*/ 428 w 572"/>
              <a:gd name="T1" fmla="*/ 330 h 423"/>
              <a:gd name="T2" fmla="*/ 434 w 572"/>
              <a:gd name="T3" fmla="*/ 350 h 423"/>
              <a:gd name="T4" fmla="*/ 494 w 572"/>
              <a:gd name="T5" fmla="*/ 382 h 423"/>
              <a:gd name="T6" fmla="*/ 534 w 572"/>
              <a:gd name="T7" fmla="*/ 372 h 423"/>
              <a:gd name="T8" fmla="*/ 548 w 572"/>
              <a:gd name="T9" fmla="*/ 358 h 423"/>
              <a:gd name="T10" fmla="*/ 572 w 572"/>
              <a:gd name="T11" fmla="*/ 276 h 423"/>
              <a:gd name="T12" fmla="*/ 566 w 572"/>
              <a:gd name="T13" fmla="*/ 230 h 423"/>
              <a:gd name="T14" fmla="*/ 552 w 572"/>
              <a:gd name="T15" fmla="*/ 152 h 423"/>
              <a:gd name="T16" fmla="*/ 526 w 572"/>
              <a:gd name="T17" fmla="*/ 84 h 423"/>
              <a:gd name="T18" fmla="*/ 492 w 572"/>
              <a:gd name="T19" fmla="*/ 34 h 423"/>
              <a:gd name="T20" fmla="*/ 452 w 572"/>
              <a:gd name="T21" fmla="*/ 0 h 423"/>
              <a:gd name="T22" fmla="*/ 424 w 572"/>
              <a:gd name="T23" fmla="*/ 4 h 423"/>
              <a:gd name="T24" fmla="*/ 426 w 572"/>
              <a:gd name="T25" fmla="*/ 12 h 423"/>
              <a:gd name="T26" fmla="*/ 422 w 572"/>
              <a:gd name="T27" fmla="*/ 26 h 423"/>
              <a:gd name="T28" fmla="*/ 372 w 572"/>
              <a:gd name="T29" fmla="*/ 64 h 423"/>
              <a:gd name="T30" fmla="*/ 366 w 572"/>
              <a:gd name="T31" fmla="*/ 76 h 423"/>
              <a:gd name="T32" fmla="*/ 354 w 572"/>
              <a:gd name="T33" fmla="*/ 84 h 423"/>
              <a:gd name="T34" fmla="*/ 344 w 572"/>
              <a:gd name="T35" fmla="*/ 82 h 423"/>
              <a:gd name="T36" fmla="*/ 312 w 572"/>
              <a:gd name="T37" fmla="*/ 74 h 423"/>
              <a:gd name="T38" fmla="*/ 290 w 572"/>
              <a:gd name="T39" fmla="*/ 46 h 423"/>
              <a:gd name="T40" fmla="*/ 236 w 572"/>
              <a:gd name="T41" fmla="*/ 56 h 423"/>
              <a:gd name="T42" fmla="*/ 224 w 572"/>
              <a:gd name="T43" fmla="*/ 80 h 423"/>
              <a:gd name="T44" fmla="*/ 216 w 572"/>
              <a:gd name="T45" fmla="*/ 134 h 423"/>
              <a:gd name="T46" fmla="*/ 0 w 572"/>
              <a:gd name="T47" fmla="*/ 154 h 423"/>
              <a:gd name="T48" fmla="*/ 12 w 572"/>
              <a:gd name="T49" fmla="*/ 192 h 423"/>
              <a:gd name="T50" fmla="*/ 30 w 572"/>
              <a:gd name="T51" fmla="*/ 198 h 423"/>
              <a:gd name="T52" fmla="*/ 42 w 572"/>
              <a:gd name="T53" fmla="*/ 216 h 423"/>
              <a:gd name="T54" fmla="*/ 46 w 572"/>
              <a:gd name="T55" fmla="*/ 232 h 423"/>
              <a:gd name="T56" fmla="*/ 54 w 572"/>
              <a:gd name="T57" fmla="*/ 244 h 423"/>
              <a:gd name="T58" fmla="*/ 60 w 572"/>
              <a:gd name="T59" fmla="*/ 264 h 423"/>
              <a:gd name="T60" fmla="*/ 64 w 572"/>
              <a:gd name="T61" fmla="*/ 352 h 423"/>
              <a:gd name="T62" fmla="*/ 60 w 572"/>
              <a:gd name="T63" fmla="*/ 400 h 423"/>
              <a:gd name="T64" fmla="*/ 58 w 572"/>
              <a:gd name="T65" fmla="*/ 406 h 423"/>
              <a:gd name="T66" fmla="*/ 432 w 572"/>
              <a:gd name="T67" fmla="*/ 346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2" h="423">
                <a:moveTo>
                  <a:pt x="428" y="330"/>
                </a:moveTo>
                <a:cubicBezTo>
                  <a:pt x="428" y="333"/>
                  <a:pt x="432" y="349"/>
                  <a:pt x="434" y="350"/>
                </a:cubicBezTo>
                <a:cubicBezTo>
                  <a:pt x="453" y="362"/>
                  <a:pt x="471" y="374"/>
                  <a:pt x="494" y="382"/>
                </a:cubicBezTo>
                <a:cubicBezTo>
                  <a:pt x="509" y="380"/>
                  <a:pt x="521" y="380"/>
                  <a:pt x="534" y="372"/>
                </a:cubicBezTo>
                <a:cubicBezTo>
                  <a:pt x="538" y="364"/>
                  <a:pt x="544" y="365"/>
                  <a:pt x="548" y="358"/>
                </a:cubicBezTo>
                <a:cubicBezTo>
                  <a:pt x="559" y="332"/>
                  <a:pt x="557" y="298"/>
                  <a:pt x="572" y="276"/>
                </a:cubicBezTo>
                <a:cubicBezTo>
                  <a:pt x="567" y="261"/>
                  <a:pt x="566" y="245"/>
                  <a:pt x="566" y="230"/>
                </a:cubicBezTo>
                <a:lnTo>
                  <a:pt x="552" y="152"/>
                </a:lnTo>
                <a:lnTo>
                  <a:pt x="526" y="84"/>
                </a:lnTo>
                <a:lnTo>
                  <a:pt x="492" y="34"/>
                </a:lnTo>
                <a:lnTo>
                  <a:pt x="452" y="0"/>
                </a:lnTo>
                <a:lnTo>
                  <a:pt x="424" y="4"/>
                </a:lnTo>
                <a:cubicBezTo>
                  <a:pt x="440" y="16"/>
                  <a:pt x="430" y="5"/>
                  <a:pt x="426" y="12"/>
                </a:cubicBezTo>
                <a:cubicBezTo>
                  <a:pt x="422" y="15"/>
                  <a:pt x="423" y="21"/>
                  <a:pt x="422" y="26"/>
                </a:cubicBezTo>
                <a:cubicBezTo>
                  <a:pt x="426" y="57"/>
                  <a:pt x="397" y="60"/>
                  <a:pt x="372" y="64"/>
                </a:cubicBezTo>
                <a:cubicBezTo>
                  <a:pt x="370" y="68"/>
                  <a:pt x="369" y="72"/>
                  <a:pt x="366" y="76"/>
                </a:cubicBezTo>
                <a:cubicBezTo>
                  <a:pt x="362" y="79"/>
                  <a:pt x="354" y="84"/>
                  <a:pt x="354" y="84"/>
                </a:cubicBezTo>
                <a:cubicBezTo>
                  <a:pt x="346" y="81"/>
                  <a:pt x="350" y="82"/>
                  <a:pt x="344" y="82"/>
                </a:cubicBezTo>
                <a:lnTo>
                  <a:pt x="312" y="74"/>
                </a:lnTo>
                <a:lnTo>
                  <a:pt x="290" y="46"/>
                </a:lnTo>
                <a:lnTo>
                  <a:pt x="236" y="56"/>
                </a:lnTo>
                <a:lnTo>
                  <a:pt x="224" y="80"/>
                </a:lnTo>
                <a:lnTo>
                  <a:pt x="216" y="134"/>
                </a:lnTo>
                <a:lnTo>
                  <a:pt x="0" y="154"/>
                </a:lnTo>
                <a:cubicBezTo>
                  <a:pt x="2" y="162"/>
                  <a:pt x="3" y="186"/>
                  <a:pt x="12" y="192"/>
                </a:cubicBezTo>
                <a:cubicBezTo>
                  <a:pt x="17" y="195"/>
                  <a:pt x="30" y="198"/>
                  <a:pt x="30" y="198"/>
                </a:cubicBezTo>
                <a:cubicBezTo>
                  <a:pt x="34" y="204"/>
                  <a:pt x="42" y="216"/>
                  <a:pt x="42" y="216"/>
                </a:cubicBezTo>
                <a:cubicBezTo>
                  <a:pt x="43" y="221"/>
                  <a:pt x="42" y="227"/>
                  <a:pt x="46" y="232"/>
                </a:cubicBezTo>
                <a:cubicBezTo>
                  <a:pt x="48" y="236"/>
                  <a:pt x="54" y="244"/>
                  <a:pt x="54" y="244"/>
                </a:cubicBezTo>
                <a:cubicBezTo>
                  <a:pt x="55" y="250"/>
                  <a:pt x="60" y="264"/>
                  <a:pt x="60" y="264"/>
                </a:cubicBezTo>
                <a:cubicBezTo>
                  <a:pt x="57" y="295"/>
                  <a:pt x="57" y="321"/>
                  <a:pt x="64" y="352"/>
                </a:cubicBezTo>
                <a:cubicBezTo>
                  <a:pt x="62" y="368"/>
                  <a:pt x="61" y="384"/>
                  <a:pt x="60" y="400"/>
                </a:cubicBezTo>
                <a:cubicBezTo>
                  <a:pt x="57" y="423"/>
                  <a:pt x="58" y="411"/>
                  <a:pt x="58" y="406"/>
                </a:cubicBezTo>
                <a:lnTo>
                  <a:pt x="432" y="346"/>
                </a:lnTo>
              </a:path>
            </a:pathLst>
          </a:custGeom>
          <a:solidFill>
            <a:schemeClr val="tx2">
              <a:lumMod val="10000"/>
              <a:lumOff val="90000"/>
              <a:alpha val="53000"/>
            </a:schemeClr>
          </a:solidFill>
          <a:ln>
            <a:noFill/>
          </a:ln>
          <a:effectLst/>
        </p:spPr>
        <p:txBody>
          <a:bodyPr wrap="none" anchor="ctr"/>
          <a:lstStyle/>
          <a:p>
            <a:endParaRPr lang="en-US" dirty="0">
              <a:highlight>
                <a:srgbClr val="C0C0C0"/>
              </a:highlight>
            </a:endParaRPr>
          </a:p>
        </p:txBody>
      </p:sp>
      <p:pic>
        <p:nvPicPr>
          <p:cNvPr id="1026" name="Picture 2">
            <a:extLst>
              <a:ext uri="{FF2B5EF4-FFF2-40B4-BE49-F238E27FC236}">
                <a16:creationId xmlns:a16="http://schemas.microsoft.com/office/drawing/2014/main" id="{64DC6020-7085-5CFB-A0F7-FB746C1FC9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3846" y="3242474"/>
            <a:ext cx="4308154" cy="3616333"/>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DD806EBA-C2ED-2693-FE06-348BED9AEB02}"/>
              </a:ext>
            </a:extLst>
          </p:cNvPr>
          <p:cNvSpPr txBox="1"/>
          <p:nvPr/>
        </p:nvSpPr>
        <p:spPr>
          <a:xfrm>
            <a:off x="4026842" y="6174701"/>
            <a:ext cx="1999750" cy="523220"/>
          </a:xfrm>
          <a:prstGeom prst="rect">
            <a:avLst/>
          </a:prstGeom>
          <a:noFill/>
        </p:spPr>
        <p:txBody>
          <a:bodyPr wrap="square" rtlCol="0">
            <a:spAutoFit/>
          </a:bodyPr>
          <a:lstStyle/>
          <a:p>
            <a:r>
              <a:rPr lang="fr-FR" sz="2800" b="1" dirty="0">
                <a:solidFill>
                  <a:schemeClr val="accent5">
                    <a:lumMod val="50000"/>
                  </a:schemeClr>
                </a:solidFill>
                <a:latin typeface="Arial Black" panose="020B0A04020102020204" pitchFamily="34" charset="0"/>
                <a:hlinkClick r:id="rId7" action="ppaction://hlinksldjump">
                  <a:extLst>
                    <a:ext uri="{A12FA001-AC4F-418D-AE19-62706E023703}">
                      <ahyp:hlinkClr xmlns:ahyp="http://schemas.microsoft.com/office/drawing/2018/hyperlinkcolor" val="tx"/>
                    </a:ext>
                  </a:extLst>
                </a:hlinkClick>
              </a:rPr>
              <a:t>CLICK</a:t>
            </a:r>
            <a:endParaRPr lang="fr-FR" sz="2800" b="1" dirty="0">
              <a:solidFill>
                <a:schemeClr val="accent5">
                  <a:lumMod val="50000"/>
                </a:schemeClr>
              </a:solidFill>
              <a:latin typeface="Arial Black" panose="020B0A04020102020204" pitchFamily="34" charset="0"/>
            </a:endParaRPr>
          </a:p>
        </p:txBody>
      </p:sp>
    </p:spTree>
    <p:extLst>
      <p:ext uri="{BB962C8B-B14F-4D97-AF65-F5344CB8AC3E}">
        <p14:creationId xmlns:p14="http://schemas.microsoft.com/office/powerpoint/2010/main" val="4011391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1000"/>
                                        <p:tgtEl>
                                          <p:spTgt spid="2"/>
                                        </p:tgtEl>
                                      </p:cBhvr>
                                    </p:animEffect>
                                  </p:childTnLst>
                                </p:cTn>
                              </p:par>
                            </p:childTnLst>
                          </p:cTn>
                        </p:par>
                        <p:par>
                          <p:cTn id="8" fill="hold">
                            <p:stCondLst>
                              <p:cond delay="1500"/>
                            </p:stCondLst>
                            <p:childTnLst>
                              <p:par>
                                <p:cTn id="9" presetID="16" presetClass="entr" presetSubtype="37"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barn(outVertical)">
                                      <p:cBhvr>
                                        <p:cTn id="11" dur="1000"/>
                                        <p:tgtEl>
                                          <p:spTgt spid="3"/>
                                        </p:tgtEl>
                                      </p:cBhvr>
                                    </p:animEffect>
                                  </p:childTnLst>
                                </p:cTn>
                              </p:par>
                            </p:childTnLst>
                          </p:cTn>
                        </p:par>
                        <p:par>
                          <p:cTn id="12" fill="hold">
                            <p:stCondLst>
                              <p:cond delay="3500"/>
                            </p:stCondLst>
                            <p:childTnLst>
                              <p:par>
                                <p:cTn id="13" presetID="6" presetClass="entr" presetSubtype="16"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par>
                          <p:cTn id="16" fill="hold">
                            <p:stCondLst>
                              <p:cond delay="5500"/>
                            </p:stCondLst>
                            <p:childTnLst>
                              <p:par>
                                <p:cTn id="17" presetID="1"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5500"/>
                            </p:stCondLst>
                            <p:childTnLst>
                              <p:par>
                                <p:cTn id="20" presetID="35" presetClass="emph" presetSubtype="0" repeatCount="indefinite" fill="hold" nodeType="afterEffect">
                                  <p:stCondLst>
                                    <p:cond delay="0"/>
                                  </p:stCondLst>
                                  <p:endCondLst>
                                    <p:cond evt="onNext" delay="0">
                                      <p:tgtEl>
                                        <p:sldTgt/>
                                      </p:tgtEl>
                                    </p:cond>
                                  </p:endCondLst>
                                  <p:childTnLst>
                                    <p:anim calcmode="discrete" valueType="str">
                                      <p:cBhvr>
                                        <p:cTn id="21" dur="1000" fill="hold"/>
                                        <p:tgtEl>
                                          <p:spTgt spid="16"/>
                                        </p:tgtEl>
                                        <p:attrNameLst>
                                          <p:attrName>style.visibility</p:attrName>
                                        </p:attrNameLst>
                                      </p:cBhvr>
                                      <p:tavLst>
                                        <p:tav tm="0">
                                          <p:val>
                                            <p:strVal val="hidden"/>
                                          </p:val>
                                        </p:tav>
                                        <p:tav tm="50000">
                                          <p:val>
                                            <p:strVal val="visible"/>
                                          </p:val>
                                        </p:tav>
                                      </p:tavLst>
                                    </p:anim>
                                  </p:childTnLst>
                                </p:cTn>
                              </p:par>
                            </p:childTnLst>
                          </p:cTn>
                        </p:par>
                        <p:par>
                          <p:cTn id="22" fill="hold">
                            <p:stCondLst>
                              <p:cond delay="6500"/>
                            </p:stCondLst>
                            <p:childTnLst>
                              <p:par>
                                <p:cTn id="23" presetID="22" presetClass="entr" presetSubtype="8" fill="hold" grpId="0" nodeType="after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wipe(left)">
                                      <p:cBhvr>
                                        <p:cTn id="25" dur="3000"/>
                                        <p:tgtEl>
                                          <p:spTgt spid="14">
                                            <p:txEl>
                                              <p:pRg st="0" end="0"/>
                                            </p:txEl>
                                          </p:spTgt>
                                        </p:tgtEl>
                                      </p:cBhvr>
                                    </p:animEffect>
                                  </p:childTnLst>
                                </p:cTn>
                              </p:par>
                            </p:childTnLst>
                          </p:cTn>
                        </p:par>
                        <p:par>
                          <p:cTn id="26" fill="hold">
                            <p:stCondLst>
                              <p:cond delay="9500"/>
                            </p:stCondLst>
                            <p:childTnLst>
                              <p:par>
                                <p:cTn id="27" presetID="22" presetClass="entr" presetSubtype="8" fill="hold" grpId="0" nodeType="afterEffect">
                                  <p:stCondLst>
                                    <p:cond delay="0"/>
                                  </p:stCondLst>
                                  <p:childTnLst>
                                    <p:set>
                                      <p:cBhvr>
                                        <p:cTn id="28" dur="1" fill="hold">
                                          <p:stCondLst>
                                            <p:cond delay="0"/>
                                          </p:stCondLst>
                                        </p:cTn>
                                        <p:tgtEl>
                                          <p:spTgt spid="14">
                                            <p:txEl>
                                              <p:pRg st="1" end="1"/>
                                            </p:txEl>
                                          </p:spTgt>
                                        </p:tgtEl>
                                        <p:attrNameLst>
                                          <p:attrName>style.visibility</p:attrName>
                                        </p:attrNameLst>
                                      </p:cBhvr>
                                      <p:to>
                                        <p:strVal val="visible"/>
                                      </p:to>
                                    </p:set>
                                    <p:animEffect transition="in" filter="wipe(left)">
                                      <p:cBhvr>
                                        <p:cTn id="29" dur="3000"/>
                                        <p:tgtEl>
                                          <p:spTgt spid="14">
                                            <p:txEl>
                                              <p:pRg st="1" end="1"/>
                                            </p:txEl>
                                          </p:spTgt>
                                        </p:tgtEl>
                                      </p:cBhvr>
                                    </p:animEffect>
                                  </p:childTnLst>
                                </p:cTn>
                              </p:par>
                            </p:childTnLst>
                          </p:cTn>
                        </p:par>
                        <p:par>
                          <p:cTn id="30" fill="hold">
                            <p:stCondLst>
                              <p:cond delay="12500"/>
                            </p:stCondLst>
                            <p:childTnLst>
                              <p:par>
                                <p:cTn id="31" presetID="22" presetClass="entr" presetSubtype="8" fill="hold" grpId="0" nodeType="afterEffect">
                                  <p:stCondLst>
                                    <p:cond delay="0"/>
                                  </p:stCondLst>
                                  <p:childTnLst>
                                    <p:set>
                                      <p:cBhvr>
                                        <p:cTn id="32" dur="1" fill="hold">
                                          <p:stCondLst>
                                            <p:cond delay="0"/>
                                          </p:stCondLst>
                                        </p:cTn>
                                        <p:tgtEl>
                                          <p:spTgt spid="14">
                                            <p:txEl>
                                              <p:pRg st="2" end="2"/>
                                            </p:txEl>
                                          </p:spTgt>
                                        </p:tgtEl>
                                        <p:attrNameLst>
                                          <p:attrName>style.visibility</p:attrName>
                                        </p:attrNameLst>
                                      </p:cBhvr>
                                      <p:to>
                                        <p:strVal val="visible"/>
                                      </p:to>
                                    </p:set>
                                    <p:animEffect transition="in" filter="wipe(left)">
                                      <p:cBhvr>
                                        <p:cTn id="33" dur="3000"/>
                                        <p:tgtEl>
                                          <p:spTgt spid="14">
                                            <p:txEl>
                                              <p:pRg st="2" end="2"/>
                                            </p:txEl>
                                          </p:spTgt>
                                        </p:tgtEl>
                                      </p:cBhvr>
                                    </p:animEffect>
                                  </p:childTnLst>
                                </p:cTn>
                              </p:par>
                            </p:childTnLst>
                          </p:cTn>
                        </p:par>
                        <p:par>
                          <p:cTn id="34" fill="hold">
                            <p:stCondLst>
                              <p:cond delay="15500"/>
                            </p:stCondLst>
                            <p:childTnLst>
                              <p:par>
                                <p:cTn id="35" presetID="1" presetClass="entr" presetSubtype="0" fill="hold" nodeType="after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childTnLst>
                                </p:cTn>
                              </p:par>
                              <p:par>
                                <p:cTn id="37" presetID="35" presetClass="emph" presetSubtype="0" fill="hold" grpId="0" nodeType="withEffect">
                                  <p:stCondLst>
                                    <p:cond delay="0"/>
                                  </p:stCondLst>
                                  <p:childTnLst>
                                    <p:anim calcmode="discrete" valueType="str">
                                      <p:cBhvr>
                                        <p:cTn id="38" dur="1000" fill="hold"/>
                                        <p:tgtEl>
                                          <p:spTgt spid="19">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bldLvl="2"/>
      <p:bldP spid="19"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7132"/>
        </a:solidFill>
        <a:effectLst/>
      </p:bgPr>
    </p:bg>
    <p:spTree>
      <p:nvGrpSpPr>
        <p:cNvPr id="1" name=""/>
        <p:cNvGrpSpPr/>
        <p:nvPr/>
      </p:nvGrpSpPr>
      <p:grpSpPr>
        <a:xfrm>
          <a:off x="0" y="0"/>
          <a:ext cx="0" cy="0"/>
          <a:chOff x="0" y="0"/>
          <a:chExt cx="0" cy="0"/>
        </a:xfrm>
      </p:grpSpPr>
      <p:sp>
        <p:nvSpPr>
          <p:cNvPr id="5" name="Organigramme : Connecteur 4">
            <a:extLst>
              <a:ext uri="{FF2B5EF4-FFF2-40B4-BE49-F238E27FC236}">
                <a16:creationId xmlns:a16="http://schemas.microsoft.com/office/drawing/2014/main" id="{97C78223-F6A6-1E86-9226-D4C948FE2EDF}"/>
              </a:ext>
            </a:extLst>
          </p:cNvPr>
          <p:cNvSpPr/>
          <p:nvPr/>
        </p:nvSpPr>
        <p:spPr>
          <a:xfrm>
            <a:off x="10858500" y="1077686"/>
            <a:ext cx="751114" cy="734785"/>
          </a:xfrm>
          <a:prstGeom prst="flowChartConnector">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descr="Une image contenant roue, pneu, Pièce auto, véhicule&#10;&#10;Description générée automatiquement">
            <a:extLst>
              <a:ext uri="{FF2B5EF4-FFF2-40B4-BE49-F238E27FC236}">
                <a16:creationId xmlns:a16="http://schemas.microsoft.com/office/drawing/2014/main" id="{677049BF-7546-15E3-942B-518A98D24A9B}"/>
              </a:ext>
            </a:extLst>
          </p:cNvPr>
          <p:cNvPicPr>
            <a:picLocks noChangeAspect="1"/>
          </p:cNvPicPr>
          <p:nvPr/>
        </p:nvPicPr>
        <p:blipFill>
          <a:blip r:embed="rId4"/>
          <a:stretch>
            <a:fillRect/>
          </a:stretch>
        </p:blipFill>
        <p:spPr>
          <a:xfrm>
            <a:off x="582386" y="804907"/>
            <a:ext cx="8936566" cy="4665164"/>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pic>
        <p:nvPicPr>
          <p:cNvPr id="8" name="Speech_Coucou-me-revoilà-_-_1727933277733">
            <a:hlinkClick r:id="" action="ppaction://media"/>
            <a:extLst>
              <a:ext uri="{FF2B5EF4-FFF2-40B4-BE49-F238E27FC236}">
                <a16:creationId xmlns:a16="http://schemas.microsoft.com/office/drawing/2014/main" id="{581D528B-1E6C-67B1-7598-1AD0530DBC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37954" y="419725"/>
            <a:ext cx="6283553" cy="6283553"/>
          </a:xfrm>
          <a:prstGeom prst="rect">
            <a:avLst/>
          </a:prstGeom>
        </p:spPr>
      </p:pic>
      <p:grpSp>
        <p:nvGrpSpPr>
          <p:cNvPr id="19" name="Groupe 18">
            <a:extLst>
              <a:ext uri="{FF2B5EF4-FFF2-40B4-BE49-F238E27FC236}">
                <a16:creationId xmlns:a16="http://schemas.microsoft.com/office/drawing/2014/main" id="{9CB6EC68-5FB4-076D-4227-5623916E63F0}"/>
              </a:ext>
            </a:extLst>
          </p:cNvPr>
          <p:cNvGrpSpPr/>
          <p:nvPr/>
        </p:nvGrpSpPr>
        <p:grpSpPr>
          <a:xfrm>
            <a:off x="144057" y="328668"/>
            <a:ext cx="980454" cy="1114971"/>
            <a:chOff x="144057" y="328668"/>
            <a:chExt cx="980454" cy="1114971"/>
          </a:xfrm>
        </p:grpSpPr>
        <p:sp>
          <p:nvSpPr>
            <p:cNvPr id="16" name="Organigramme : Connecteur 15">
              <a:extLst>
                <a:ext uri="{FF2B5EF4-FFF2-40B4-BE49-F238E27FC236}">
                  <a16:creationId xmlns:a16="http://schemas.microsoft.com/office/drawing/2014/main" id="{E2ED685E-E348-34B7-F7F9-AD82BEC313AC}"/>
                </a:ext>
              </a:extLst>
            </p:cNvPr>
            <p:cNvSpPr/>
            <p:nvPr/>
          </p:nvSpPr>
          <p:spPr>
            <a:xfrm>
              <a:off x="179123" y="419725"/>
              <a:ext cx="375557" cy="385182"/>
            </a:xfrm>
            <a:prstGeom prst="flowChartConnector">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Organigramme : Connecteur 16">
              <a:extLst>
                <a:ext uri="{FF2B5EF4-FFF2-40B4-BE49-F238E27FC236}">
                  <a16:creationId xmlns:a16="http://schemas.microsoft.com/office/drawing/2014/main" id="{A4E656C5-BFA6-C25B-25D3-3E1E4C242C29}"/>
                </a:ext>
              </a:extLst>
            </p:cNvPr>
            <p:cNvSpPr/>
            <p:nvPr/>
          </p:nvSpPr>
          <p:spPr>
            <a:xfrm>
              <a:off x="748954" y="328668"/>
              <a:ext cx="375557" cy="385182"/>
            </a:xfrm>
            <a:prstGeom prst="flowChartConnector">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Organigramme : Connecteur 17">
              <a:extLst>
                <a:ext uri="{FF2B5EF4-FFF2-40B4-BE49-F238E27FC236}">
                  <a16:creationId xmlns:a16="http://schemas.microsoft.com/office/drawing/2014/main" id="{4FCA259A-298D-30C4-3CF0-A850B075BB07}"/>
                </a:ext>
              </a:extLst>
            </p:cNvPr>
            <p:cNvSpPr/>
            <p:nvPr/>
          </p:nvSpPr>
          <p:spPr>
            <a:xfrm>
              <a:off x="144057" y="1058457"/>
              <a:ext cx="375557" cy="385182"/>
            </a:xfrm>
            <a:prstGeom prst="flowChartConnector">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ZoneTexte 1">
            <a:extLst>
              <a:ext uri="{FF2B5EF4-FFF2-40B4-BE49-F238E27FC236}">
                <a16:creationId xmlns:a16="http://schemas.microsoft.com/office/drawing/2014/main" id="{22A0C93D-9901-1229-D941-4F2DA0C9C425}"/>
              </a:ext>
            </a:extLst>
          </p:cNvPr>
          <p:cNvSpPr txBox="1"/>
          <p:nvPr/>
        </p:nvSpPr>
        <p:spPr>
          <a:xfrm>
            <a:off x="10477607" y="5936619"/>
            <a:ext cx="1378596" cy="523220"/>
          </a:xfrm>
          <a:prstGeom prst="rect">
            <a:avLst/>
          </a:prstGeom>
          <a:noFill/>
        </p:spPr>
        <p:txBody>
          <a:bodyPr wrap="square" rtlCol="0">
            <a:spAutoFit/>
          </a:bodyPr>
          <a:lstStyle/>
          <a:p>
            <a:r>
              <a:rPr lang="fr-FR" sz="2800" dirty="0">
                <a:solidFill>
                  <a:schemeClr val="accent5">
                    <a:lumMod val="50000"/>
                  </a:schemeClr>
                </a:solidFill>
                <a:latin typeface="Arial Black" panose="020B0A04020102020204" pitchFamily="34" charset="0"/>
                <a:hlinkClick r:id="rId6" action="ppaction://hlinksldjump">
                  <a:extLst>
                    <a:ext uri="{A12FA001-AC4F-418D-AE19-62706E023703}">
                      <ahyp:hlinkClr xmlns:ahyp="http://schemas.microsoft.com/office/drawing/2018/hyperlinkcolor" val="tx"/>
                    </a:ext>
                  </a:extLst>
                </a:hlinkClick>
              </a:rPr>
              <a:t>Click</a:t>
            </a:r>
            <a:endParaRPr lang="fr-FR" sz="2800" dirty="0">
              <a:solidFill>
                <a:schemeClr val="accent5">
                  <a:lumMod val="50000"/>
                </a:schemeClr>
              </a:solidFill>
              <a:latin typeface="Arial Black" panose="020B0A04020102020204" pitchFamily="34" charset="0"/>
            </a:endParaRPr>
          </a:p>
        </p:txBody>
      </p:sp>
      <p:sp>
        <p:nvSpPr>
          <p:cNvPr id="3" name="ZoneTexte 2">
            <a:extLst>
              <a:ext uri="{FF2B5EF4-FFF2-40B4-BE49-F238E27FC236}">
                <a16:creationId xmlns:a16="http://schemas.microsoft.com/office/drawing/2014/main" id="{F6C108AD-DB6E-8DEA-50AB-3CDD95FD0AD9}"/>
              </a:ext>
            </a:extLst>
          </p:cNvPr>
          <p:cNvSpPr txBox="1"/>
          <p:nvPr/>
        </p:nvSpPr>
        <p:spPr>
          <a:xfrm>
            <a:off x="2638364" y="5515945"/>
            <a:ext cx="6283553" cy="684000"/>
          </a:xfrm>
          <a:prstGeom prst="rect">
            <a:avLst/>
          </a:prstGeom>
          <a:solidFill>
            <a:schemeClr val="bg1"/>
          </a:solidFill>
        </p:spPr>
        <p:txBody>
          <a:bodyPr wrap="square" rtlCol="0">
            <a:spAutoFit/>
          </a:bodyPr>
          <a:lstStyle/>
          <a:p>
            <a:r>
              <a:rPr lang="fr-FR" dirty="0"/>
              <a:t>Coucou me revoilà,</a:t>
            </a:r>
          </a:p>
          <a:p>
            <a:r>
              <a:rPr lang="fr-FR" dirty="0"/>
              <a:t>Regardons où nous en sommes sur notre chaîne cinématique.</a:t>
            </a:r>
          </a:p>
        </p:txBody>
      </p:sp>
      <p:sp>
        <p:nvSpPr>
          <p:cNvPr id="4" name="ZoneTexte 3">
            <a:extLst>
              <a:ext uri="{FF2B5EF4-FFF2-40B4-BE49-F238E27FC236}">
                <a16:creationId xmlns:a16="http://schemas.microsoft.com/office/drawing/2014/main" id="{6DEA6BD8-9F90-2E16-8BFE-308225CEE573}"/>
              </a:ext>
            </a:extLst>
          </p:cNvPr>
          <p:cNvSpPr txBox="1"/>
          <p:nvPr/>
        </p:nvSpPr>
        <p:spPr>
          <a:xfrm>
            <a:off x="1797803" y="0"/>
            <a:ext cx="7186476" cy="461665"/>
          </a:xfrm>
          <a:prstGeom prst="rect">
            <a:avLst/>
          </a:prstGeom>
          <a:noFill/>
        </p:spPr>
        <p:txBody>
          <a:bodyPr wrap="square" rtlCol="0">
            <a:spAutoFit/>
          </a:bodyPr>
          <a:lstStyle/>
          <a:p>
            <a:r>
              <a:rPr lang="fr-FR" sz="2400" dirty="0">
                <a:latin typeface="Arial Black" panose="020B0A04020102020204" pitchFamily="34" charset="0"/>
              </a:rPr>
              <a:t>Chaîne cinématique d’un Autocar</a:t>
            </a:r>
          </a:p>
        </p:txBody>
      </p:sp>
    </p:spTree>
    <p:extLst>
      <p:ext uri="{BB962C8B-B14F-4D97-AF65-F5344CB8AC3E}">
        <p14:creationId xmlns:p14="http://schemas.microsoft.com/office/powerpoint/2010/main" val="62538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5" fill="hold"/>
                                        <p:tgtEl>
                                          <p:spTgt spid="8"/>
                                        </p:tgtEl>
                                      </p:cBhvr>
                                    </p:cmd>
                                  </p:childTnLst>
                                </p:cTn>
                              </p:par>
                              <p:par>
                                <p:cTn id="7" presetID="1" presetClass="entr" presetSubtype="0" fill="hold" nodeType="withEffect">
                                  <p:stCondLst>
                                    <p:cond delay="0"/>
                                  </p:stCondLst>
                                  <p:iterate type="lt">
                                    <p:tmAbs val="100"/>
                                  </p:iterate>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1500"/>
                                  </p:stCondLst>
                                  <p:iterate type="lt">
                                    <p:tmAbs val="100"/>
                                  </p:iterate>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6301"/>
                            </p:stCondLst>
                            <p:childTnLst>
                              <p:par>
                                <p:cTn id="12" presetID="9" presetClass="exit" presetSubtype="0" fill="hold" nodeType="afterEffect">
                                  <p:stCondLst>
                                    <p:cond delay="0"/>
                                  </p:stCondLst>
                                  <p:childTnLst>
                                    <p:animEffect transition="out" filter="dissolve">
                                      <p:cBhvr>
                                        <p:cTn id="13" dur="1799"/>
                                        <p:tgtEl>
                                          <p:spTgt spid="8"/>
                                        </p:tgtEl>
                                      </p:cBhvr>
                                    </p:animEffect>
                                    <p:set>
                                      <p:cBhvr>
                                        <p:cTn id="14" dur="1" fill="hold">
                                          <p:stCondLst>
                                            <p:cond delay="1798"/>
                                          </p:stCondLst>
                                        </p:cTn>
                                        <p:tgtEl>
                                          <p:spTgt spid="8"/>
                                        </p:tgtEl>
                                        <p:attrNameLst>
                                          <p:attrName>style.visibility</p:attrName>
                                        </p:attrNameLst>
                                      </p:cBhvr>
                                      <p:to>
                                        <p:strVal val="hidden"/>
                                      </p:to>
                                    </p:set>
                                    <p:cmd type="call" cmd="stop">
                                      <p:cBhvr>
                                        <p:cTn id="15" dur="1">
                                          <p:stCondLst>
                                            <p:cond delay="1798"/>
                                          </p:stCondLst>
                                        </p:cTn>
                                        <p:tgtEl>
                                          <p:spTgt spid="8"/>
                                        </p:tgtEl>
                                      </p:cBhvr>
                                    </p:cmd>
                                  </p:childTnLst>
                                </p:cTn>
                              </p:par>
                              <p:par>
                                <p:cTn id="16" presetID="37" presetClass="exit" presetSubtype="0" fill="hold" grpId="0" nodeType="withEffect">
                                  <p:stCondLst>
                                    <p:cond delay="0"/>
                                  </p:stCondLst>
                                  <p:iterate type="lt">
                                    <p:tmPct val="0"/>
                                  </p:iterate>
                                  <p:childTnLst>
                                    <p:animEffect transition="out" filter="fade">
                                      <p:cBhvr>
                                        <p:cTn id="17" dur="1000"/>
                                        <p:tgtEl>
                                          <p:spTgt spid="3">
                                            <p:txEl>
                                              <p:pRg st="0" end="0"/>
                                            </p:txEl>
                                          </p:spTgt>
                                        </p:tgtEl>
                                      </p:cBhvr>
                                    </p:animEffect>
                                    <p:anim calcmode="lin" valueType="num">
                                      <p:cBhvr>
                                        <p:cTn id="18" dur="1000"/>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 decel="100000"/>
                                        <p:tgtEl>
                                          <p:spTgt spid="3">
                                            <p:txEl>
                                              <p:pRg st="0" end="0"/>
                                            </p:txEl>
                                          </p:spTgt>
                                        </p:tgtEl>
                                        <p:attrNameLst>
                                          <p:attrName>ppt_y</p:attrName>
                                        </p:attrNameLst>
                                      </p:cBhvr>
                                      <p:tavLst>
                                        <p:tav tm="0">
                                          <p:val>
                                            <p:strVal val="ppt_y"/>
                                          </p:val>
                                        </p:tav>
                                        <p:tav tm="100000">
                                          <p:val>
                                            <p:strVal val="ppt_y-.03"/>
                                          </p:val>
                                        </p:tav>
                                      </p:tavLst>
                                    </p:anim>
                                    <p:anim calcmode="lin" valueType="num">
                                      <p:cBhvr>
                                        <p:cTn id="20" dur="900" accel="100000">
                                          <p:stCondLst>
                                            <p:cond delay="100"/>
                                          </p:stCondLst>
                                        </p:cTn>
                                        <p:tgtEl>
                                          <p:spTgt spid="3">
                                            <p:txEl>
                                              <p:pRg st="0" end="0"/>
                                            </p:txEl>
                                          </p:spTgt>
                                        </p:tgtEl>
                                        <p:attrNameLst>
                                          <p:attrName>ppt_y</p:attrName>
                                        </p:attrNameLst>
                                      </p:cBhvr>
                                      <p:tavLst>
                                        <p:tav tm="0">
                                          <p:val>
                                            <p:strVal val="ppt_y"/>
                                          </p:val>
                                        </p:tav>
                                        <p:tav tm="100000">
                                          <p:val>
                                            <p:strVal val="ppt_y+1"/>
                                          </p:val>
                                        </p:tav>
                                      </p:tavLst>
                                    </p:anim>
                                    <p:set>
                                      <p:cBhvr>
                                        <p:cTn id="21" dur="1" fill="hold">
                                          <p:stCondLst>
                                            <p:cond delay="999"/>
                                          </p:stCondLst>
                                        </p:cTn>
                                        <p:tgtEl>
                                          <p:spTgt spid="3">
                                            <p:txEl>
                                              <p:pRg st="0" end="0"/>
                                            </p:txEl>
                                          </p:spTgt>
                                        </p:tgtEl>
                                        <p:attrNameLst>
                                          <p:attrName>style.visibility</p:attrName>
                                        </p:attrNameLst>
                                      </p:cBhvr>
                                      <p:to>
                                        <p:strVal val="hidden"/>
                                      </p:to>
                                    </p:set>
                                  </p:childTnLst>
                                </p:cTn>
                              </p:par>
                              <p:par>
                                <p:cTn id="22" presetID="37" presetClass="exit" presetSubtype="0" fill="hold" grpId="0" nodeType="withEffect">
                                  <p:stCondLst>
                                    <p:cond delay="0"/>
                                  </p:stCondLst>
                                  <p:iterate type="lt">
                                    <p:tmPct val="0"/>
                                  </p:iterate>
                                  <p:childTnLst>
                                    <p:animEffect transition="out" filter="fade">
                                      <p:cBhvr>
                                        <p:cTn id="23" dur="1000"/>
                                        <p:tgtEl>
                                          <p:spTgt spid="3">
                                            <p:txEl>
                                              <p:pRg st="1" end="1"/>
                                            </p:txEl>
                                          </p:spTgt>
                                        </p:tgtEl>
                                      </p:cBhvr>
                                    </p:animEffect>
                                    <p:anim calcmode="lin" valueType="num">
                                      <p:cBhvr>
                                        <p:cTn id="24" dur="1000"/>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 decel="100000"/>
                                        <p:tgtEl>
                                          <p:spTgt spid="3">
                                            <p:txEl>
                                              <p:pRg st="1" end="1"/>
                                            </p:txEl>
                                          </p:spTgt>
                                        </p:tgtEl>
                                        <p:attrNameLst>
                                          <p:attrName>ppt_y</p:attrName>
                                        </p:attrNameLst>
                                      </p:cBhvr>
                                      <p:tavLst>
                                        <p:tav tm="0">
                                          <p:val>
                                            <p:strVal val="ppt_y"/>
                                          </p:val>
                                        </p:tav>
                                        <p:tav tm="100000">
                                          <p:val>
                                            <p:strVal val="ppt_y-.03"/>
                                          </p:val>
                                        </p:tav>
                                      </p:tavLst>
                                    </p:anim>
                                    <p:anim calcmode="lin" valueType="num">
                                      <p:cBhvr>
                                        <p:cTn id="26" dur="900" accel="100000">
                                          <p:stCondLst>
                                            <p:cond delay="100"/>
                                          </p:stCondLst>
                                        </p:cTn>
                                        <p:tgtEl>
                                          <p:spTgt spid="3">
                                            <p:txEl>
                                              <p:pRg st="1" end="1"/>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3">
                                            <p:txEl>
                                              <p:pRg st="1" end="1"/>
                                            </p:txEl>
                                          </p:spTgt>
                                        </p:tgtEl>
                                        <p:attrNameLst>
                                          <p:attrName>style.visibility</p:attrName>
                                        </p:attrNameLst>
                                      </p:cBhvr>
                                      <p:to>
                                        <p:strVal val="hidden"/>
                                      </p:to>
                                    </p:set>
                                  </p:childTnLst>
                                </p:cTn>
                              </p:par>
                              <p:par>
                                <p:cTn id="28" presetID="37" presetClass="exit" presetSubtype="0" fill="hold" grpId="0" nodeType="withEffect">
                                  <p:stCondLst>
                                    <p:cond delay="0"/>
                                  </p:stCondLst>
                                  <p:childTnLst>
                                    <p:animEffect transition="out" filter="fade">
                                      <p:cBhvr>
                                        <p:cTn id="29" dur="1000"/>
                                        <p:tgtEl>
                                          <p:spTgt spid="3">
                                            <p:bg/>
                                          </p:spTgt>
                                        </p:tgtEl>
                                      </p:cBhvr>
                                    </p:animEffect>
                                    <p:anim calcmode="lin" valueType="num">
                                      <p:cBhvr>
                                        <p:cTn id="30" dur="1000"/>
                                        <p:tgtEl>
                                          <p:spTgt spid="3">
                                            <p:bg/>
                                          </p:spTgt>
                                        </p:tgtEl>
                                        <p:attrNameLst>
                                          <p:attrName>ppt_x</p:attrName>
                                        </p:attrNameLst>
                                      </p:cBhvr>
                                      <p:tavLst>
                                        <p:tav tm="0">
                                          <p:val>
                                            <p:strVal val="ppt_x"/>
                                          </p:val>
                                        </p:tav>
                                        <p:tav tm="100000">
                                          <p:val>
                                            <p:strVal val="ppt_x"/>
                                          </p:val>
                                        </p:tav>
                                      </p:tavLst>
                                    </p:anim>
                                    <p:anim calcmode="lin" valueType="num">
                                      <p:cBhvr>
                                        <p:cTn id="31" dur="100" decel="100000"/>
                                        <p:tgtEl>
                                          <p:spTgt spid="3">
                                            <p:bg/>
                                          </p:spTgt>
                                        </p:tgtEl>
                                        <p:attrNameLst>
                                          <p:attrName>ppt_y</p:attrName>
                                        </p:attrNameLst>
                                      </p:cBhvr>
                                      <p:tavLst>
                                        <p:tav tm="0">
                                          <p:val>
                                            <p:strVal val="ppt_y"/>
                                          </p:val>
                                        </p:tav>
                                        <p:tav tm="100000">
                                          <p:val>
                                            <p:strVal val="ppt_y-.03"/>
                                          </p:val>
                                        </p:tav>
                                      </p:tavLst>
                                    </p:anim>
                                    <p:anim calcmode="lin" valueType="num">
                                      <p:cBhvr>
                                        <p:cTn id="32" dur="900" accel="100000">
                                          <p:stCondLst>
                                            <p:cond delay="100"/>
                                          </p:stCondLst>
                                        </p:cTn>
                                        <p:tgtEl>
                                          <p:spTgt spid="3">
                                            <p:bg/>
                                          </p:spTgt>
                                        </p:tgtEl>
                                        <p:attrNameLst>
                                          <p:attrName>ppt_y</p:attrName>
                                        </p:attrNameLst>
                                      </p:cBhvr>
                                      <p:tavLst>
                                        <p:tav tm="0">
                                          <p:val>
                                            <p:strVal val="ppt_y"/>
                                          </p:val>
                                        </p:tav>
                                        <p:tav tm="100000">
                                          <p:val>
                                            <p:strVal val="ppt_y+1"/>
                                          </p:val>
                                        </p:tav>
                                      </p:tavLst>
                                    </p:anim>
                                    <p:set>
                                      <p:cBhvr>
                                        <p:cTn id="33" dur="1" fill="hold">
                                          <p:stCondLst>
                                            <p:cond delay="999"/>
                                          </p:stCondLst>
                                        </p:cTn>
                                        <p:tgtEl>
                                          <p:spTgt spid="3">
                                            <p:bg/>
                                          </p:spTgt>
                                        </p:tgtEl>
                                        <p:attrNameLst>
                                          <p:attrName>style.visibility</p:attrName>
                                        </p:attrNameLst>
                                      </p:cBhvr>
                                      <p:to>
                                        <p:strVal val="hidden"/>
                                      </p:to>
                                    </p:set>
                                  </p:childTnLst>
                                </p:cTn>
                              </p:par>
                            </p:childTnLst>
                          </p:cTn>
                        </p:par>
                        <p:par>
                          <p:cTn id="34" fill="hold">
                            <p:stCondLst>
                              <p:cond delay="8100"/>
                            </p:stCondLst>
                            <p:childTnLst>
                              <p:par>
                                <p:cTn id="35" presetID="14" presetClass="entr" presetSubtype="1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500"/>
                                        <p:tgtEl>
                                          <p:spTgt spid="6"/>
                                        </p:tgtEl>
                                      </p:cBhvr>
                                    </p:animEffect>
                                  </p:childTnLst>
                                </p:cTn>
                              </p:par>
                            </p:childTnLst>
                          </p:cTn>
                        </p:par>
                        <p:par>
                          <p:cTn id="38" fill="hold">
                            <p:stCondLst>
                              <p:cond delay="8600"/>
                            </p:stCondLst>
                            <p:childTnLst>
                              <p:par>
                                <p:cTn id="39" presetID="1"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par>
                          <p:cTn id="41" fill="hold">
                            <p:stCondLst>
                              <p:cond delay="8600"/>
                            </p:stCondLst>
                            <p:childTnLst>
                              <p:par>
                                <p:cTn id="42" presetID="1" presetClass="entr" presetSubtype="0" fill="hold" grpId="0" nodeType="afterEffect">
                                  <p:stCondLst>
                                    <p:cond delay="0"/>
                                  </p:stCondLst>
                                  <p:childTnLst>
                                    <p:set>
                                      <p:cBhvr>
                                        <p:cTn id="4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8"/>
                </p:tgtEl>
              </p:cMediaNode>
            </p:video>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8"/>
                                        </p:tgtEl>
                                      </p:cBhvr>
                                    </p:cmd>
                                  </p:childTnLst>
                                </p:cTn>
                              </p:par>
                            </p:childTnLst>
                          </p:cTn>
                        </p:par>
                      </p:childTnLst>
                    </p:cTn>
                  </p:par>
                </p:childTnLst>
              </p:cTn>
              <p:nextCondLst>
                <p:cond evt="onClick" delay="0">
                  <p:tgtEl>
                    <p:spTgt spid="8"/>
                  </p:tgtEl>
                </p:cond>
              </p:nextCondLst>
            </p:seq>
          </p:childTnLst>
        </p:cTn>
      </p:par>
    </p:tnLst>
    <p:bldLst>
      <p:bldP spid="2" grpId="0"/>
      <p:bldP spid="3"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97132"/>
        </a:solidFill>
        <a:effectLst/>
      </p:bgPr>
    </p:bg>
    <p:spTree>
      <p:nvGrpSpPr>
        <p:cNvPr id="1" name=""/>
        <p:cNvGrpSpPr/>
        <p:nvPr/>
      </p:nvGrpSpPr>
      <p:grpSpPr>
        <a:xfrm>
          <a:off x="0" y="0"/>
          <a:ext cx="0" cy="0"/>
          <a:chOff x="0" y="0"/>
          <a:chExt cx="0" cy="0"/>
        </a:xfrm>
      </p:grpSpPr>
      <p:sp>
        <p:nvSpPr>
          <p:cNvPr id="5" name="Organigramme : Connecteur 4">
            <a:extLst>
              <a:ext uri="{FF2B5EF4-FFF2-40B4-BE49-F238E27FC236}">
                <a16:creationId xmlns:a16="http://schemas.microsoft.com/office/drawing/2014/main" id="{97C78223-F6A6-1E86-9226-D4C948FE2EDF}"/>
              </a:ext>
            </a:extLst>
          </p:cNvPr>
          <p:cNvSpPr/>
          <p:nvPr/>
        </p:nvSpPr>
        <p:spPr>
          <a:xfrm>
            <a:off x="11261763" y="708854"/>
            <a:ext cx="751114" cy="734785"/>
          </a:xfrm>
          <a:prstGeom prst="flowChartConnector">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descr="Une image contenant roue, pneu, Pièce auto, véhicule&#10;&#10;Description générée automatiquement">
            <a:extLst>
              <a:ext uri="{FF2B5EF4-FFF2-40B4-BE49-F238E27FC236}">
                <a16:creationId xmlns:a16="http://schemas.microsoft.com/office/drawing/2014/main" id="{677049BF-7546-15E3-942B-518A98D24A9B}"/>
              </a:ext>
            </a:extLst>
          </p:cNvPr>
          <p:cNvPicPr>
            <a:picLocks noChangeAspect="1"/>
          </p:cNvPicPr>
          <p:nvPr/>
        </p:nvPicPr>
        <p:blipFill>
          <a:blip r:embed="rId4"/>
          <a:stretch>
            <a:fillRect/>
          </a:stretch>
        </p:blipFill>
        <p:spPr>
          <a:xfrm>
            <a:off x="779489" y="205301"/>
            <a:ext cx="10231309" cy="5341060"/>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grpSp>
        <p:nvGrpSpPr>
          <p:cNvPr id="19" name="Groupe 18">
            <a:extLst>
              <a:ext uri="{FF2B5EF4-FFF2-40B4-BE49-F238E27FC236}">
                <a16:creationId xmlns:a16="http://schemas.microsoft.com/office/drawing/2014/main" id="{9CB6EC68-5FB4-076D-4227-5623916E63F0}"/>
              </a:ext>
            </a:extLst>
          </p:cNvPr>
          <p:cNvGrpSpPr/>
          <p:nvPr/>
        </p:nvGrpSpPr>
        <p:grpSpPr>
          <a:xfrm>
            <a:off x="144057" y="328668"/>
            <a:ext cx="980454" cy="1114971"/>
            <a:chOff x="144057" y="328668"/>
            <a:chExt cx="980454" cy="1114971"/>
          </a:xfrm>
        </p:grpSpPr>
        <p:sp>
          <p:nvSpPr>
            <p:cNvPr id="16" name="Organigramme : Connecteur 15">
              <a:extLst>
                <a:ext uri="{FF2B5EF4-FFF2-40B4-BE49-F238E27FC236}">
                  <a16:creationId xmlns:a16="http://schemas.microsoft.com/office/drawing/2014/main" id="{E2ED685E-E348-34B7-F7F9-AD82BEC313AC}"/>
                </a:ext>
              </a:extLst>
            </p:cNvPr>
            <p:cNvSpPr/>
            <p:nvPr/>
          </p:nvSpPr>
          <p:spPr>
            <a:xfrm>
              <a:off x="179123" y="419725"/>
              <a:ext cx="375557" cy="385182"/>
            </a:xfrm>
            <a:prstGeom prst="flowChartConnector">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Organigramme : Connecteur 16">
              <a:extLst>
                <a:ext uri="{FF2B5EF4-FFF2-40B4-BE49-F238E27FC236}">
                  <a16:creationId xmlns:a16="http://schemas.microsoft.com/office/drawing/2014/main" id="{A4E656C5-BFA6-C25B-25D3-3E1E4C242C29}"/>
                </a:ext>
              </a:extLst>
            </p:cNvPr>
            <p:cNvSpPr/>
            <p:nvPr/>
          </p:nvSpPr>
          <p:spPr>
            <a:xfrm>
              <a:off x="748954" y="328668"/>
              <a:ext cx="375557" cy="385182"/>
            </a:xfrm>
            <a:prstGeom prst="flowChartConnector">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Organigramme : Connecteur 17">
              <a:extLst>
                <a:ext uri="{FF2B5EF4-FFF2-40B4-BE49-F238E27FC236}">
                  <a16:creationId xmlns:a16="http://schemas.microsoft.com/office/drawing/2014/main" id="{4FCA259A-298D-30C4-3CF0-A850B075BB07}"/>
                </a:ext>
              </a:extLst>
            </p:cNvPr>
            <p:cNvSpPr/>
            <p:nvPr/>
          </p:nvSpPr>
          <p:spPr>
            <a:xfrm>
              <a:off x="144057" y="1058457"/>
              <a:ext cx="375557" cy="385182"/>
            </a:xfrm>
            <a:prstGeom prst="flowChartConnector">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 name="Speech_Comme tu peux le vo...._1728274974241">
            <a:hlinkClick r:id="" action="ppaction://media"/>
            <a:extLst>
              <a:ext uri="{FF2B5EF4-FFF2-40B4-BE49-F238E27FC236}">
                <a16:creationId xmlns:a16="http://schemas.microsoft.com/office/drawing/2014/main" id="{4225F6A7-A792-81EA-AB9B-9132A8B20F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395" y="6468953"/>
            <a:ext cx="385183" cy="385183"/>
          </a:xfrm>
          <a:prstGeom prst="rect">
            <a:avLst/>
          </a:prstGeom>
        </p:spPr>
      </p:pic>
      <p:sp>
        <p:nvSpPr>
          <p:cNvPr id="9" name="Forme libre : forme 8">
            <a:extLst>
              <a:ext uri="{FF2B5EF4-FFF2-40B4-BE49-F238E27FC236}">
                <a16:creationId xmlns:a16="http://schemas.microsoft.com/office/drawing/2014/main" id="{45F9B38F-B599-4DEB-57CB-258631EA63DE}"/>
              </a:ext>
            </a:extLst>
          </p:cNvPr>
          <p:cNvSpPr/>
          <p:nvPr/>
        </p:nvSpPr>
        <p:spPr>
          <a:xfrm>
            <a:off x="1304145" y="1443639"/>
            <a:ext cx="3417757" cy="2338466"/>
          </a:xfrm>
          <a:custGeom>
            <a:avLst/>
            <a:gdLst>
              <a:gd name="connsiteX0" fmla="*/ 749508 w 3417757"/>
              <a:gd name="connsiteY0" fmla="*/ 74951 h 2338466"/>
              <a:gd name="connsiteX1" fmla="*/ 284813 w 3417757"/>
              <a:gd name="connsiteY1" fmla="*/ 119922 h 2338466"/>
              <a:gd name="connsiteX2" fmla="*/ 149901 w 3417757"/>
              <a:gd name="connsiteY2" fmla="*/ 179882 h 2338466"/>
              <a:gd name="connsiteX3" fmla="*/ 59960 w 3417757"/>
              <a:gd name="connsiteY3" fmla="*/ 314794 h 2338466"/>
              <a:gd name="connsiteX4" fmla="*/ 0 w 3417757"/>
              <a:gd name="connsiteY4" fmla="*/ 494676 h 2338466"/>
              <a:gd name="connsiteX5" fmla="*/ 14990 w 3417757"/>
              <a:gd name="connsiteY5" fmla="*/ 704538 h 2338466"/>
              <a:gd name="connsiteX6" fmla="*/ 29980 w 3417757"/>
              <a:gd name="connsiteY6" fmla="*/ 1379096 h 2338466"/>
              <a:gd name="connsiteX7" fmla="*/ 59960 w 3417757"/>
              <a:gd name="connsiteY7" fmla="*/ 1484027 h 2338466"/>
              <a:gd name="connsiteX8" fmla="*/ 134911 w 3417757"/>
              <a:gd name="connsiteY8" fmla="*/ 1633928 h 2338466"/>
              <a:gd name="connsiteX9" fmla="*/ 164891 w 3417757"/>
              <a:gd name="connsiteY9" fmla="*/ 1693889 h 2338466"/>
              <a:gd name="connsiteX10" fmla="*/ 299803 w 3417757"/>
              <a:gd name="connsiteY10" fmla="*/ 1828800 h 2338466"/>
              <a:gd name="connsiteX11" fmla="*/ 374754 w 3417757"/>
              <a:gd name="connsiteY11" fmla="*/ 1993692 h 2338466"/>
              <a:gd name="connsiteX12" fmla="*/ 434714 w 3417757"/>
              <a:gd name="connsiteY12" fmla="*/ 2068643 h 2338466"/>
              <a:gd name="connsiteX13" fmla="*/ 494675 w 3417757"/>
              <a:gd name="connsiteY13" fmla="*/ 2128604 h 2338466"/>
              <a:gd name="connsiteX14" fmla="*/ 539645 w 3417757"/>
              <a:gd name="connsiteY14" fmla="*/ 2188564 h 2338466"/>
              <a:gd name="connsiteX15" fmla="*/ 629586 w 3417757"/>
              <a:gd name="connsiteY15" fmla="*/ 2233535 h 2338466"/>
              <a:gd name="connsiteX16" fmla="*/ 689547 w 3417757"/>
              <a:gd name="connsiteY16" fmla="*/ 2278505 h 2338466"/>
              <a:gd name="connsiteX17" fmla="*/ 824459 w 3417757"/>
              <a:gd name="connsiteY17" fmla="*/ 2338466 h 2338466"/>
              <a:gd name="connsiteX18" fmla="*/ 989350 w 3417757"/>
              <a:gd name="connsiteY18" fmla="*/ 2308486 h 2338466"/>
              <a:gd name="connsiteX19" fmla="*/ 1124262 w 3417757"/>
              <a:gd name="connsiteY19" fmla="*/ 2218545 h 2338466"/>
              <a:gd name="connsiteX20" fmla="*/ 1169232 w 3417757"/>
              <a:gd name="connsiteY20" fmla="*/ 2188564 h 2338466"/>
              <a:gd name="connsiteX21" fmla="*/ 1214203 w 3417757"/>
              <a:gd name="connsiteY21" fmla="*/ 2173574 h 2338466"/>
              <a:gd name="connsiteX22" fmla="*/ 1274163 w 3417757"/>
              <a:gd name="connsiteY22" fmla="*/ 2113614 h 2338466"/>
              <a:gd name="connsiteX23" fmla="*/ 1349114 w 3417757"/>
              <a:gd name="connsiteY23" fmla="*/ 1993692 h 2338466"/>
              <a:gd name="connsiteX24" fmla="*/ 1394085 w 3417757"/>
              <a:gd name="connsiteY24" fmla="*/ 1933732 h 2338466"/>
              <a:gd name="connsiteX25" fmla="*/ 1424065 w 3417757"/>
              <a:gd name="connsiteY25" fmla="*/ 1558978 h 2338466"/>
              <a:gd name="connsiteX26" fmla="*/ 1528996 w 3417757"/>
              <a:gd name="connsiteY26" fmla="*/ 1424066 h 2338466"/>
              <a:gd name="connsiteX27" fmla="*/ 1588957 w 3417757"/>
              <a:gd name="connsiteY27" fmla="*/ 1334125 h 2338466"/>
              <a:gd name="connsiteX28" fmla="*/ 1633927 w 3417757"/>
              <a:gd name="connsiteY28" fmla="*/ 1259174 h 2338466"/>
              <a:gd name="connsiteX29" fmla="*/ 1723868 w 3417757"/>
              <a:gd name="connsiteY29" fmla="*/ 1169233 h 2338466"/>
              <a:gd name="connsiteX30" fmla="*/ 1798819 w 3417757"/>
              <a:gd name="connsiteY30" fmla="*/ 1139253 h 2338466"/>
              <a:gd name="connsiteX31" fmla="*/ 1843790 w 3417757"/>
              <a:gd name="connsiteY31" fmla="*/ 1109273 h 2338466"/>
              <a:gd name="connsiteX32" fmla="*/ 2113613 w 3417757"/>
              <a:gd name="connsiteY32" fmla="*/ 1094282 h 2338466"/>
              <a:gd name="connsiteX33" fmla="*/ 2593298 w 3417757"/>
              <a:gd name="connsiteY33" fmla="*/ 1034322 h 2338466"/>
              <a:gd name="connsiteX34" fmla="*/ 2668249 w 3417757"/>
              <a:gd name="connsiteY34" fmla="*/ 1004341 h 2338466"/>
              <a:gd name="connsiteX35" fmla="*/ 2758190 w 3417757"/>
              <a:gd name="connsiteY35" fmla="*/ 959371 h 2338466"/>
              <a:gd name="connsiteX36" fmla="*/ 2818150 w 3417757"/>
              <a:gd name="connsiteY36" fmla="*/ 944381 h 2338466"/>
              <a:gd name="connsiteX37" fmla="*/ 2863121 w 3417757"/>
              <a:gd name="connsiteY37" fmla="*/ 929391 h 2338466"/>
              <a:gd name="connsiteX38" fmla="*/ 2938072 w 3417757"/>
              <a:gd name="connsiteY38" fmla="*/ 974361 h 2338466"/>
              <a:gd name="connsiteX39" fmla="*/ 3087973 w 3417757"/>
              <a:gd name="connsiteY39" fmla="*/ 1049312 h 2338466"/>
              <a:gd name="connsiteX40" fmla="*/ 3222885 w 3417757"/>
              <a:gd name="connsiteY40" fmla="*/ 1034322 h 2338466"/>
              <a:gd name="connsiteX41" fmla="*/ 3267855 w 3417757"/>
              <a:gd name="connsiteY41" fmla="*/ 1019332 h 2338466"/>
              <a:gd name="connsiteX42" fmla="*/ 3387777 w 3417757"/>
              <a:gd name="connsiteY42" fmla="*/ 944381 h 2338466"/>
              <a:gd name="connsiteX43" fmla="*/ 3417757 w 3417757"/>
              <a:gd name="connsiteY43" fmla="*/ 794479 h 2338466"/>
              <a:gd name="connsiteX44" fmla="*/ 3402767 w 3417757"/>
              <a:gd name="connsiteY44" fmla="*/ 704538 h 2338466"/>
              <a:gd name="connsiteX45" fmla="*/ 3357796 w 3417757"/>
              <a:gd name="connsiteY45" fmla="*/ 659568 h 2338466"/>
              <a:gd name="connsiteX46" fmla="*/ 3312826 w 3417757"/>
              <a:gd name="connsiteY46" fmla="*/ 584617 h 2338466"/>
              <a:gd name="connsiteX47" fmla="*/ 3237875 w 3417757"/>
              <a:gd name="connsiteY47" fmla="*/ 524656 h 2338466"/>
              <a:gd name="connsiteX48" fmla="*/ 3132944 w 3417757"/>
              <a:gd name="connsiteY48" fmla="*/ 449705 h 2338466"/>
              <a:gd name="connsiteX49" fmla="*/ 2848131 w 3417757"/>
              <a:gd name="connsiteY49" fmla="*/ 359764 h 2338466"/>
              <a:gd name="connsiteX50" fmla="*/ 2818150 w 3417757"/>
              <a:gd name="connsiteY50" fmla="*/ 329784 h 2338466"/>
              <a:gd name="connsiteX51" fmla="*/ 2758190 w 3417757"/>
              <a:gd name="connsiteY51" fmla="*/ 284814 h 2338466"/>
              <a:gd name="connsiteX52" fmla="*/ 2698229 w 3417757"/>
              <a:gd name="connsiteY52" fmla="*/ 179882 h 2338466"/>
              <a:gd name="connsiteX53" fmla="*/ 2623278 w 3417757"/>
              <a:gd name="connsiteY53" fmla="*/ 119922 h 2338466"/>
              <a:gd name="connsiteX54" fmla="*/ 2488367 w 3417757"/>
              <a:gd name="connsiteY54" fmla="*/ 59961 h 2338466"/>
              <a:gd name="connsiteX55" fmla="*/ 2383436 w 3417757"/>
              <a:gd name="connsiteY55" fmla="*/ 0 h 2338466"/>
              <a:gd name="connsiteX56" fmla="*/ 1484026 w 3417757"/>
              <a:gd name="connsiteY56" fmla="*/ 14991 h 2338466"/>
              <a:gd name="connsiteX57" fmla="*/ 1439055 w 3417757"/>
              <a:gd name="connsiteY57" fmla="*/ 29981 h 2338466"/>
              <a:gd name="connsiteX58" fmla="*/ 1334124 w 3417757"/>
              <a:gd name="connsiteY58" fmla="*/ 44971 h 2338466"/>
              <a:gd name="connsiteX59" fmla="*/ 839449 w 3417757"/>
              <a:gd name="connsiteY59" fmla="*/ 59961 h 2338466"/>
              <a:gd name="connsiteX60" fmla="*/ 749508 w 3417757"/>
              <a:gd name="connsiteY60" fmla="*/ 74951 h 233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417757" h="2338466">
                <a:moveTo>
                  <a:pt x="749508" y="74951"/>
                </a:moveTo>
                <a:cubicBezTo>
                  <a:pt x="657069" y="84944"/>
                  <a:pt x="508872" y="87914"/>
                  <a:pt x="284813" y="119922"/>
                </a:cubicBezTo>
                <a:cubicBezTo>
                  <a:pt x="268997" y="126248"/>
                  <a:pt x="167590" y="164404"/>
                  <a:pt x="149901" y="179882"/>
                </a:cubicBezTo>
                <a:cubicBezTo>
                  <a:pt x="115050" y="210376"/>
                  <a:pt x="76963" y="269454"/>
                  <a:pt x="59960" y="314794"/>
                </a:cubicBezTo>
                <a:cubicBezTo>
                  <a:pt x="37768" y="373974"/>
                  <a:pt x="0" y="494676"/>
                  <a:pt x="0" y="494676"/>
                </a:cubicBezTo>
                <a:cubicBezTo>
                  <a:pt x="4997" y="564630"/>
                  <a:pt x="12614" y="634446"/>
                  <a:pt x="14990" y="704538"/>
                </a:cubicBezTo>
                <a:cubicBezTo>
                  <a:pt x="22610" y="929317"/>
                  <a:pt x="17026" y="1154561"/>
                  <a:pt x="29980" y="1379096"/>
                </a:cubicBezTo>
                <a:cubicBezTo>
                  <a:pt x="32075" y="1415412"/>
                  <a:pt x="48457" y="1449517"/>
                  <a:pt x="59960" y="1484027"/>
                </a:cubicBezTo>
                <a:cubicBezTo>
                  <a:pt x="89796" y="1573533"/>
                  <a:pt x="87971" y="1549435"/>
                  <a:pt x="134911" y="1633928"/>
                </a:cubicBezTo>
                <a:cubicBezTo>
                  <a:pt x="145763" y="1653462"/>
                  <a:pt x="150457" y="1676830"/>
                  <a:pt x="164891" y="1693889"/>
                </a:cubicBezTo>
                <a:cubicBezTo>
                  <a:pt x="205972" y="1742439"/>
                  <a:pt x="299803" y="1828800"/>
                  <a:pt x="299803" y="1828800"/>
                </a:cubicBezTo>
                <a:cubicBezTo>
                  <a:pt x="318770" y="1885702"/>
                  <a:pt x="336450" y="1945812"/>
                  <a:pt x="374754" y="1993692"/>
                </a:cubicBezTo>
                <a:cubicBezTo>
                  <a:pt x="394741" y="2018676"/>
                  <a:pt x="413458" y="2044730"/>
                  <a:pt x="434714" y="2068643"/>
                </a:cubicBezTo>
                <a:cubicBezTo>
                  <a:pt x="453493" y="2089769"/>
                  <a:pt x="476062" y="2107332"/>
                  <a:pt x="494675" y="2128604"/>
                </a:cubicBezTo>
                <a:cubicBezTo>
                  <a:pt x="511127" y="2147406"/>
                  <a:pt x="521979" y="2170898"/>
                  <a:pt x="539645" y="2188564"/>
                </a:cubicBezTo>
                <a:cubicBezTo>
                  <a:pt x="568705" y="2217624"/>
                  <a:pt x="593010" y="2221343"/>
                  <a:pt x="629586" y="2233535"/>
                </a:cubicBezTo>
                <a:cubicBezTo>
                  <a:pt x="649573" y="2248525"/>
                  <a:pt x="668361" y="2265264"/>
                  <a:pt x="689547" y="2278505"/>
                </a:cubicBezTo>
                <a:cubicBezTo>
                  <a:pt x="726897" y="2301849"/>
                  <a:pt x="784967" y="2322669"/>
                  <a:pt x="824459" y="2338466"/>
                </a:cubicBezTo>
                <a:cubicBezTo>
                  <a:pt x="879423" y="2328473"/>
                  <a:pt x="937481" y="2329234"/>
                  <a:pt x="989350" y="2308486"/>
                </a:cubicBezTo>
                <a:cubicBezTo>
                  <a:pt x="1039532" y="2288413"/>
                  <a:pt x="1079291" y="2248526"/>
                  <a:pt x="1124262" y="2218545"/>
                </a:cubicBezTo>
                <a:cubicBezTo>
                  <a:pt x="1139252" y="2208552"/>
                  <a:pt x="1152141" y="2194261"/>
                  <a:pt x="1169232" y="2188564"/>
                </a:cubicBezTo>
                <a:lnTo>
                  <a:pt x="1214203" y="2173574"/>
                </a:lnTo>
                <a:cubicBezTo>
                  <a:pt x="1234190" y="2153587"/>
                  <a:pt x="1255768" y="2135075"/>
                  <a:pt x="1274163" y="2113614"/>
                </a:cubicBezTo>
                <a:cubicBezTo>
                  <a:pt x="1290937" y="2094044"/>
                  <a:pt x="1342369" y="2003809"/>
                  <a:pt x="1349114" y="1993692"/>
                </a:cubicBezTo>
                <a:cubicBezTo>
                  <a:pt x="1362972" y="1972904"/>
                  <a:pt x="1379095" y="1953719"/>
                  <a:pt x="1394085" y="1933732"/>
                </a:cubicBezTo>
                <a:cubicBezTo>
                  <a:pt x="1404078" y="1808814"/>
                  <a:pt x="1391997" y="1680123"/>
                  <a:pt x="1424065" y="1558978"/>
                </a:cubicBezTo>
                <a:cubicBezTo>
                  <a:pt x="1438644" y="1503903"/>
                  <a:pt x="1497394" y="1471469"/>
                  <a:pt x="1528996" y="1424066"/>
                </a:cubicBezTo>
                <a:cubicBezTo>
                  <a:pt x="1548983" y="1394086"/>
                  <a:pt x="1570419" y="1365022"/>
                  <a:pt x="1588957" y="1334125"/>
                </a:cubicBezTo>
                <a:cubicBezTo>
                  <a:pt x="1603947" y="1309141"/>
                  <a:pt x="1615477" y="1281724"/>
                  <a:pt x="1633927" y="1259174"/>
                </a:cubicBezTo>
                <a:cubicBezTo>
                  <a:pt x="1660775" y="1226359"/>
                  <a:pt x="1684502" y="1184979"/>
                  <a:pt x="1723868" y="1169233"/>
                </a:cubicBezTo>
                <a:cubicBezTo>
                  <a:pt x="1748852" y="1159240"/>
                  <a:pt x="1774752" y="1151287"/>
                  <a:pt x="1798819" y="1139253"/>
                </a:cubicBezTo>
                <a:cubicBezTo>
                  <a:pt x="1814933" y="1131196"/>
                  <a:pt x="1825955" y="1111821"/>
                  <a:pt x="1843790" y="1109273"/>
                </a:cubicBezTo>
                <a:cubicBezTo>
                  <a:pt x="1932964" y="1096534"/>
                  <a:pt x="2023672" y="1099279"/>
                  <a:pt x="2113613" y="1094282"/>
                </a:cubicBezTo>
                <a:cubicBezTo>
                  <a:pt x="2327166" y="1023098"/>
                  <a:pt x="2172045" y="1066726"/>
                  <a:pt x="2593298" y="1034322"/>
                </a:cubicBezTo>
                <a:cubicBezTo>
                  <a:pt x="2618282" y="1024328"/>
                  <a:pt x="2643753" y="1015476"/>
                  <a:pt x="2668249" y="1004341"/>
                </a:cubicBezTo>
                <a:cubicBezTo>
                  <a:pt x="2698764" y="990471"/>
                  <a:pt x="2727068" y="971820"/>
                  <a:pt x="2758190" y="959371"/>
                </a:cubicBezTo>
                <a:cubicBezTo>
                  <a:pt x="2777318" y="951720"/>
                  <a:pt x="2798341" y="950041"/>
                  <a:pt x="2818150" y="944381"/>
                </a:cubicBezTo>
                <a:cubicBezTo>
                  <a:pt x="2833343" y="940040"/>
                  <a:pt x="2848131" y="934388"/>
                  <a:pt x="2863121" y="929391"/>
                </a:cubicBezTo>
                <a:cubicBezTo>
                  <a:pt x="2956002" y="960351"/>
                  <a:pt x="2866056" y="922921"/>
                  <a:pt x="2938072" y="974361"/>
                </a:cubicBezTo>
                <a:cubicBezTo>
                  <a:pt x="3000455" y="1018920"/>
                  <a:pt x="3018886" y="1021678"/>
                  <a:pt x="3087973" y="1049312"/>
                </a:cubicBezTo>
                <a:cubicBezTo>
                  <a:pt x="3132944" y="1044315"/>
                  <a:pt x="3178253" y="1041761"/>
                  <a:pt x="3222885" y="1034322"/>
                </a:cubicBezTo>
                <a:cubicBezTo>
                  <a:pt x="3238471" y="1031724"/>
                  <a:pt x="3253332" y="1025556"/>
                  <a:pt x="3267855" y="1019332"/>
                </a:cubicBezTo>
                <a:cubicBezTo>
                  <a:pt x="3331870" y="991897"/>
                  <a:pt x="3330390" y="987421"/>
                  <a:pt x="3387777" y="944381"/>
                </a:cubicBezTo>
                <a:cubicBezTo>
                  <a:pt x="3397682" y="904761"/>
                  <a:pt x="3417757" y="831233"/>
                  <a:pt x="3417757" y="794479"/>
                </a:cubicBezTo>
                <a:cubicBezTo>
                  <a:pt x="3417757" y="764085"/>
                  <a:pt x="3415111" y="732312"/>
                  <a:pt x="3402767" y="704538"/>
                </a:cubicBezTo>
                <a:cubicBezTo>
                  <a:pt x="3394157" y="685166"/>
                  <a:pt x="3370516" y="676527"/>
                  <a:pt x="3357796" y="659568"/>
                </a:cubicBezTo>
                <a:cubicBezTo>
                  <a:pt x="3340315" y="636260"/>
                  <a:pt x="3329761" y="608326"/>
                  <a:pt x="3312826" y="584617"/>
                </a:cubicBezTo>
                <a:cubicBezTo>
                  <a:pt x="3285973" y="547023"/>
                  <a:pt x="3274377" y="555944"/>
                  <a:pt x="3237875" y="524656"/>
                </a:cubicBezTo>
                <a:cubicBezTo>
                  <a:pt x="3147342" y="447057"/>
                  <a:pt x="3215573" y="477250"/>
                  <a:pt x="3132944" y="449705"/>
                </a:cubicBezTo>
                <a:cubicBezTo>
                  <a:pt x="2995008" y="346255"/>
                  <a:pt x="3148960" y="448243"/>
                  <a:pt x="2848131" y="359764"/>
                </a:cubicBezTo>
                <a:cubicBezTo>
                  <a:pt x="2834572" y="355776"/>
                  <a:pt x="2829007" y="338832"/>
                  <a:pt x="2818150" y="329784"/>
                </a:cubicBezTo>
                <a:cubicBezTo>
                  <a:pt x="2798957" y="313790"/>
                  <a:pt x="2778177" y="299804"/>
                  <a:pt x="2758190" y="284814"/>
                </a:cubicBezTo>
                <a:cubicBezTo>
                  <a:pt x="2746435" y="261304"/>
                  <a:pt x="2719415" y="201068"/>
                  <a:pt x="2698229" y="179882"/>
                </a:cubicBezTo>
                <a:cubicBezTo>
                  <a:pt x="2675605" y="157258"/>
                  <a:pt x="2649899" y="137669"/>
                  <a:pt x="2623278" y="119922"/>
                </a:cubicBezTo>
                <a:cubicBezTo>
                  <a:pt x="2586370" y="95316"/>
                  <a:pt x="2527327" y="77276"/>
                  <a:pt x="2488367" y="59961"/>
                </a:cubicBezTo>
                <a:cubicBezTo>
                  <a:pt x="2431308" y="34602"/>
                  <a:pt x="2431668" y="32156"/>
                  <a:pt x="2383436" y="0"/>
                </a:cubicBezTo>
                <a:lnTo>
                  <a:pt x="1484026" y="14991"/>
                </a:lnTo>
                <a:cubicBezTo>
                  <a:pt x="1468233" y="15492"/>
                  <a:pt x="1454549" y="26882"/>
                  <a:pt x="1439055" y="29981"/>
                </a:cubicBezTo>
                <a:cubicBezTo>
                  <a:pt x="1404409" y="36910"/>
                  <a:pt x="1369412" y="43207"/>
                  <a:pt x="1334124" y="44971"/>
                </a:cubicBezTo>
                <a:cubicBezTo>
                  <a:pt x="1169362" y="53209"/>
                  <a:pt x="1004341" y="54964"/>
                  <a:pt x="839449" y="59961"/>
                </a:cubicBezTo>
                <a:cubicBezTo>
                  <a:pt x="754699" y="76911"/>
                  <a:pt x="841947" y="64958"/>
                  <a:pt x="749508" y="74951"/>
                </a:cubicBezTo>
                <a:close/>
              </a:path>
            </a:pathLst>
          </a:custGeom>
          <a:solidFill>
            <a:srgbClr val="A5E2F5">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252B59F1-0225-8F3F-FA19-E074227050D6}"/>
              </a:ext>
            </a:extLst>
          </p:cNvPr>
          <p:cNvSpPr txBox="1"/>
          <p:nvPr/>
        </p:nvSpPr>
        <p:spPr>
          <a:xfrm>
            <a:off x="-5036" y="5674310"/>
            <a:ext cx="12197036" cy="1200329"/>
          </a:xfrm>
          <a:prstGeom prst="rect">
            <a:avLst/>
          </a:prstGeom>
          <a:solidFill>
            <a:schemeClr val="bg1"/>
          </a:solidFill>
        </p:spPr>
        <p:txBody>
          <a:bodyPr wrap="square">
            <a:spAutoFit/>
          </a:bodyPr>
          <a:lstStyle/>
          <a:p>
            <a:r>
              <a:rPr lang="fr-FR" dirty="0">
                <a:latin typeface="Arial Black" panose="020B0A04020102020204" pitchFamily="34" charset="0"/>
              </a:rPr>
              <a:t>Comme tu peux le voir,</a:t>
            </a:r>
            <a:br>
              <a:rPr lang="fr-FR" dirty="0">
                <a:latin typeface="Arial Black" panose="020B0A04020102020204" pitchFamily="34" charset="0"/>
              </a:rPr>
            </a:br>
            <a:r>
              <a:rPr lang="fr-FR" dirty="0">
                <a:latin typeface="Arial Black" panose="020B0A04020102020204" pitchFamily="34" charset="0"/>
              </a:rPr>
              <a:t>le moteur se trouve à l'arrière, mais cela ne change rien pour la composition de la chaîne cinématique, nous retrouvons exactement les mêmes éléments que pour ta voiture par exemple.</a:t>
            </a:r>
          </a:p>
        </p:txBody>
      </p:sp>
      <p:sp>
        <p:nvSpPr>
          <p:cNvPr id="13" name="ZoneTexte 12">
            <a:extLst>
              <a:ext uri="{FF2B5EF4-FFF2-40B4-BE49-F238E27FC236}">
                <a16:creationId xmlns:a16="http://schemas.microsoft.com/office/drawing/2014/main" id="{B21A6A6C-F916-774C-D273-A4A58333F3EE}"/>
              </a:ext>
            </a:extLst>
          </p:cNvPr>
          <p:cNvSpPr txBox="1"/>
          <p:nvPr/>
        </p:nvSpPr>
        <p:spPr>
          <a:xfrm>
            <a:off x="6478292" y="328668"/>
            <a:ext cx="2355742" cy="523220"/>
          </a:xfrm>
          <a:prstGeom prst="rect">
            <a:avLst/>
          </a:prstGeom>
          <a:noFill/>
        </p:spPr>
        <p:txBody>
          <a:bodyPr wrap="square" rtlCol="0">
            <a:spAutoFit/>
          </a:bodyPr>
          <a:lstStyle/>
          <a:p>
            <a:r>
              <a:rPr lang="fr-FR" sz="2800" dirty="0">
                <a:solidFill>
                  <a:schemeClr val="accent5">
                    <a:lumMod val="75000"/>
                  </a:schemeClr>
                </a:solidFill>
                <a:latin typeface="Arial Black" panose="020B0A04020102020204" pitchFamily="34" charset="0"/>
                <a:hlinkClick r:id="rId6" action="ppaction://hlinksldjump">
                  <a:extLst>
                    <a:ext uri="{A12FA001-AC4F-418D-AE19-62706E023703}">
                      <ahyp:hlinkClr xmlns:ahyp="http://schemas.microsoft.com/office/drawing/2018/hyperlinkcolor" val="tx"/>
                    </a:ext>
                  </a:extLst>
                </a:hlinkClick>
              </a:rPr>
              <a:t>CLICK</a:t>
            </a:r>
            <a:endParaRPr lang="fr-FR" sz="2800" dirty="0">
              <a:solidFill>
                <a:schemeClr val="accent5">
                  <a:lumMod val="75000"/>
                </a:schemeClr>
              </a:solidFill>
              <a:latin typeface="Arial Black" panose="020B0A04020102020204" pitchFamily="34" charset="0"/>
            </a:endParaRPr>
          </a:p>
        </p:txBody>
      </p:sp>
    </p:spTree>
    <p:extLst>
      <p:ext uri="{BB962C8B-B14F-4D97-AF65-F5344CB8AC3E}">
        <p14:creationId xmlns:p14="http://schemas.microsoft.com/office/powerpoint/2010/main" val="152040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par>
                          <p:cTn id="9" fill="hold">
                            <p:stCondLst>
                              <p:cond delay="0"/>
                            </p:stCondLst>
                            <p:childTnLst>
                              <p:par>
                                <p:cTn id="10" presetID="1" presetClass="mediacall" presetSubtype="0" fill="hold" nodeType="afterEffect">
                                  <p:stCondLst>
                                    <p:cond delay="0"/>
                                  </p:stCondLst>
                                  <p:childTnLst>
                                    <p:cmd type="call" cmd="playFrom(0.0)">
                                      <p:cBhvr>
                                        <p:cTn id="11" dur="11760" fill="hold"/>
                                        <p:tgtEl>
                                          <p:spTgt spid="2"/>
                                        </p:tgtEl>
                                      </p:cBhvr>
                                    </p:cmd>
                                  </p:childTnLst>
                                </p:cTn>
                              </p:par>
                              <p:par>
                                <p:cTn id="12" presetID="1" presetClass="entr" presetSubtype="0" fill="hold" nodeType="withEffect">
                                  <p:stCondLst>
                                    <p:cond delay="0"/>
                                  </p:stCondLst>
                                  <p:iterate type="wd">
                                    <p:tmAbs val="200"/>
                                  </p:iterate>
                                  <p:childTnLst>
                                    <p:set>
                                      <p:cBhvr>
                                        <p:cTn id="13" dur="1" fill="hold">
                                          <p:stCondLst>
                                            <p:cond delay="0"/>
                                          </p:stCondLst>
                                        </p:cTn>
                                        <p:tgtEl>
                                          <p:spTgt spid="12">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35" presetClass="emph" presetSubtype="0" repeatCount="10000" fill="hold" grpId="1" nodeType="withEffect">
                                  <p:stCondLst>
                                    <p:cond delay="0"/>
                                  </p:stCondLst>
                                  <p:childTnLst>
                                    <p:anim calcmode="discrete" valueType="str">
                                      <p:cBhvr>
                                        <p:cTn id="17" dur="1000" fill="hold"/>
                                        <p:tgtEl>
                                          <p:spTgt spid="9"/>
                                        </p:tgtEl>
                                        <p:attrNameLst>
                                          <p:attrName>style.visibility</p:attrName>
                                        </p:attrNameLst>
                                      </p:cBhvr>
                                      <p:tavLst>
                                        <p:tav tm="0">
                                          <p:val>
                                            <p:strVal val="hidden"/>
                                          </p:val>
                                        </p:tav>
                                        <p:tav tm="50000">
                                          <p:val>
                                            <p:strVal val="visible"/>
                                          </p:val>
                                        </p:tav>
                                      </p:tavLst>
                                    </p:anim>
                                  </p:childTnLst>
                                </p:cTn>
                              </p:par>
                            </p:childTnLst>
                          </p:cTn>
                        </p:par>
                        <p:par>
                          <p:cTn id="18" fill="hold">
                            <p:stCondLst>
                              <p:cond delay="11760"/>
                            </p:stCondLst>
                            <p:childTnLst>
                              <p:par>
                                <p:cTn id="19" presetID="35" presetClass="emph" presetSubtype="0" repeatCount="4000" fill="hold" nodeType="afterEffect">
                                  <p:stCondLst>
                                    <p:cond delay="0"/>
                                  </p:stCondLst>
                                  <p:childTnLst>
                                    <p:anim calcmode="discrete" valueType="str">
                                      <p:cBhvr>
                                        <p:cTn id="20" dur="500" fill="hold"/>
                                        <p:tgtEl>
                                          <p:spTgt spid="13">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9" grpId="0" animBg="1"/>
      <p:bldP spid="9" grpId="1"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6055</TotalTime>
  <Words>411</Words>
  <Application>Microsoft Office PowerPoint</Application>
  <PresentationFormat>Grand écran</PresentationFormat>
  <Paragraphs>71</Paragraphs>
  <Slides>11</Slides>
  <Notes>2</Notes>
  <HiddenSlides>0</HiddenSlides>
  <MMClips>6</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11</vt:i4>
      </vt:variant>
    </vt:vector>
  </HeadingPairs>
  <TitlesOfParts>
    <vt:vector size="18" baseType="lpstr">
      <vt:lpstr>Aptos</vt:lpstr>
      <vt:lpstr>Aptos Display</vt:lpstr>
      <vt:lpstr>Arial</vt:lpstr>
      <vt:lpstr>Arial Black</vt:lpstr>
      <vt:lpstr>Tahoma</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AFPA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Bernard Alexandra</dc:creator>
  <cp:lastModifiedBy>Bernard Alexandra</cp:lastModifiedBy>
  <cp:revision>2</cp:revision>
  <dcterms:created xsi:type="dcterms:W3CDTF">2024-09-27T08:28:04Z</dcterms:created>
  <dcterms:modified xsi:type="dcterms:W3CDTF">2024-10-08T07:06:41Z</dcterms:modified>
</cp:coreProperties>
</file>