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68" r:id="rId2"/>
    <p:sldId id="287" r:id="rId3"/>
    <p:sldId id="272" r:id="rId4"/>
    <p:sldId id="256" r:id="rId5"/>
    <p:sldId id="271" r:id="rId6"/>
    <p:sldId id="270" r:id="rId7"/>
    <p:sldId id="269" r:id="rId8"/>
    <p:sldId id="267" r:id="rId9"/>
    <p:sldId id="266" r:id="rId10"/>
    <p:sldId id="265" r:id="rId11"/>
    <p:sldId id="264" r:id="rId12"/>
    <p:sldId id="263" r:id="rId13"/>
    <p:sldId id="262" r:id="rId14"/>
    <p:sldId id="261" r:id="rId15"/>
    <p:sldId id="260" r:id="rId16"/>
    <p:sldId id="259" r:id="rId17"/>
    <p:sldId id="258" r:id="rId18"/>
    <p:sldId id="257" r:id="rId19"/>
    <p:sldId id="286"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9" autoAdjust="0"/>
    <p:restoredTop sz="94660"/>
  </p:normalViewPr>
  <p:slideViewPr>
    <p:cSldViewPr snapToGrid="0">
      <p:cViewPr varScale="1">
        <p:scale>
          <a:sx n="73" d="100"/>
          <a:sy n="73" d="100"/>
        </p:scale>
        <p:origin x="5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54A351-AFC7-43DB-9524-7441D7DF354B}" type="datetimeFigureOut">
              <a:rPr lang="fr-FR" smtClean="0"/>
              <a:t>04/10/2024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DED87C-4E87-4591-9540-6B0CEF79E650}" type="slidenum">
              <a:rPr lang="fr-FR" smtClean="0"/>
              <a:t>‹N°›</a:t>
            </a:fld>
            <a:endParaRPr lang="fr-FR"/>
          </a:p>
        </p:txBody>
      </p:sp>
    </p:spTree>
    <p:extLst>
      <p:ext uri="{BB962C8B-B14F-4D97-AF65-F5344CB8AC3E}">
        <p14:creationId xmlns:p14="http://schemas.microsoft.com/office/powerpoint/2010/main" val="29493750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11DED87C-4E87-4591-9540-6B0CEF79E650}" type="slidenum">
              <a:rPr lang="fr-FR" smtClean="0"/>
              <a:t>6</a:t>
            </a:fld>
            <a:endParaRPr lang="fr-FR"/>
          </a:p>
        </p:txBody>
      </p:sp>
    </p:spTree>
    <p:extLst>
      <p:ext uri="{BB962C8B-B14F-4D97-AF65-F5344CB8AC3E}">
        <p14:creationId xmlns:p14="http://schemas.microsoft.com/office/powerpoint/2010/main" val="16622924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11DED87C-4E87-4591-9540-6B0CEF79E650}" type="slidenum">
              <a:rPr lang="fr-FR" smtClean="0"/>
              <a:t>31</a:t>
            </a:fld>
            <a:endParaRPr lang="fr-FR"/>
          </a:p>
        </p:txBody>
      </p:sp>
    </p:spTree>
    <p:extLst>
      <p:ext uri="{BB962C8B-B14F-4D97-AF65-F5344CB8AC3E}">
        <p14:creationId xmlns:p14="http://schemas.microsoft.com/office/powerpoint/2010/main" val="12092964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407678-3A1A-8D3E-DAB6-106A6ACFD37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6ED2057-4008-1978-EABD-C5018719F52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C1BD12B-E98A-5084-4C9D-3692B849CB16}"/>
              </a:ext>
            </a:extLst>
          </p:cNvPr>
          <p:cNvSpPr>
            <a:spLocks noGrp="1"/>
          </p:cNvSpPr>
          <p:nvPr>
            <p:ph type="dt" sz="half" idx="10"/>
          </p:nvPr>
        </p:nvSpPr>
        <p:spPr/>
        <p:txBody>
          <a:bodyPr/>
          <a:lstStyle/>
          <a:p>
            <a:fld id="{A0CD8D80-ED38-40C1-A807-71592BF10E99}" type="datetimeFigureOut">
              <a:rPr lang="fr-FR" smtClean="0"/>
              <a:t>04/10/2024</a:t>
            </a:fld>
            <a:endParaRPr lang="fr-FR"/>
          </a:p>
        </p:txBody>
      </p:sp>
      <p:sp>
        <p:nvSpPr>
          <p:cNvPr id="5" name="Espace réservé du pied de page 4">
            <a:extLst>
              <a:ext uri="{FF2B5EF4-FFF2-40B4-BE49-F238E27FC236}">
                <a16:creationId xmlns:a16="http://schemas.microsoft.com/office/drawing/2014/main" id="{17AA5C6C-6D0A-67AA-A736-C9F2917D837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C949A5-9612-86C2-5BD8-585BAC66EFDD}"/>
              </a:ext>
            </a:extLst>
          </p:cNvPr>
          <p:cNvSpPr>
            <a:spLocks noGrp="1"/>
          </p:cNvSpPr>
          <p:nvPr>
            <p:ph type="sldNum" sz="quarter" idx="12"/>
          </p:nvPr>
        </p:nvSpPr>
        <p:spPr/>
        <p:txBody>
          <a:bodyPr/>
          <a:lstStyle/>
          <a:p>
            <a:fld id="{17AC1F07-60E7-4B92-B15E-3BD2D4CF2B8A}" type="slidenum">
              <a:rPr lang="fr-FR" smtClean="0"/>
              <a:t>‹N°›</a:t>
            </a:fld>
            <a:endParaRPr lang="fr-FR"/>
          </a:p>
        </p:txBody>
      </p:sp>
    </p:spTree>
    <p:extLst>
      <p:ext uri="{BB962C8B-B14F-4D97-AF65-F5344CB8AC3E}">
        <p14:creationId xmlns:p14="http://schemas.microsoft.com/office/powerpoint/2010/main" val="1250224688"/>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E7FC87-E047-4CE1-292B-CAA9E645458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D491D1D-8589-1B4A-0D95-B906BBB18F4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682A60-DEF9-36BE-62A3-A746E8252647}"/>
              </a:ext>
            </a:extLst>
          </p:cNvPr>
          <p:cNvSpPr>
            <a:spLocks noGrp="1"/>
          </p:cNvSpPr>
          <p:nvPr>
            <p:ph type="dt" sz="half" idx="10"/>
          </p:nvPr>
        </p:nvSpPr>
        <p:spPr/>
        <p:txBody>
          <a:bodyPr/>
          <a:lstStyle/>
          <a:p>
            <a:fld id="{A0CD8D80-ED38-40C1-A807-71592BF10E99}" type="datetimeFigureOut">
              <a:rPr lang="fr-FR" smtClean="0"/>
              <a:t>04/10/2024</a:t>
            </a:fld>
            <a:endParaRPr lang="fr-FR"/>
          </a:p>
        </p:txBody>
      </p:sp>
      <p:sp>
        <p:nvSpPr>
          <p:cNvPr id="5" name="Espace réservé du pied de page 4">
            <a:extLst>
              <a:ext uri="{FF2B5EF4-FFF2-40B4-BE49-F238E27FC236}">
                <a16:creationId xmlns:a16="http://schemas.microsoft.com/office/drawing/2014/main" id="{52A9BD4F-3D80-DDA3-2AA9-0DA7DB73827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FE6BFFF-6B09-C55E-3120-2AFC859AFFE0}"/>
              </a:ext>
            </a:extLst>
          </p:cNvPr>
          <p:cNvSpPr>
            <a:spLocks noGrp="1"/>
          </p:cNvSpPr>
          <p:nvPr>
            <p:ph type="sldNum" sz="quarter" idx="12"/>
          </p:nvPr>
        </p:nvSpPr>
        <p:spPr/>
        <p:txBody>
          <a:bodyPr/>
          <a:lstStyle/>
          <a:p>
            <a:fld id="{17AC1F07-60E7-4B92-B15E-3BD2D4CF2B8A}" type="slidenum">
              <a:rPr lang="fr-FR" smtClean="0"/>
              <a:t>‹N°›</a:t>
            </a:fld>
            <a:endParaRPr lang="fr-FR"/>
          </a:p>
        </p:txBody>
      </p:sp>
    </p:spTree>
    <p:extLst>
      <p:ext uri="{BB962C8B-B14F-4D97-AF65-F5344CB8AC3E}">
        <p14:creationId xmlns:p14="http://schemas.microsoft.com/office/powerpoint/2010/main" val="1682929763"/>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C15A01-4562-5FF4-38AE-D707E5292C5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E04FF67-7D91-A8C9-CC4C-7276146DABE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0EC0890-3BD6-6740-389F-F9AA61323655}"/>
              </a:ext>
            </a:extLst>
          </p:cNvPr>
          <p:cNvSpPr>
            <a:spLocks noGrp="1"/>
          </p:cNvSpPr>
          <p:nvPr>
            <p:ph type="dt" sz="half" idx="10"/>
          </p:nvPr>
        </p:nvSpPr>
        <p:spPr/>
        <p:txBody>
          <a:bodyPr/>
          <a:lstStyle/>
          <a:p>
            <a:fld id="{A0CD8D80-ED38-40C1-A807-71592BF10E99}" type="datetimeFigureOut">
              <a:rPr lang="fr-FR" smtClean="0"/>
              <a:t>04/10/2024</a:t>
            </a:fld>
            <a:endParaRPr lang="fr-FR"/>
          </a:p>
        </p:txBody>
      </p:sp>
      <p:sp>
        <p:nvSpPr>
          <p:cNvPr id="5" name="Espace réservé du pied de page 4">
            <a:extLst>
              <a:ext uri="{FF2B5EF4-FFF2-40B4-BE49-F238E27FC236}">
                <a16:creationId xmlns:a16="http://schemas.microsoft.com/office/drawing/2014/main" id="{B7708B2E-E2D4-A6C8-6484-F5F46661BEE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9CC93BA-08C8-52EA-F792-492E6B3ABE92}"/>
              </a:ext>
            </a:extLst>
          </p:cNvPr>
          <p:cNvSpPr>
            <a:spLocks noGrp="1"/>
          </p:cNvSpPr>
          <p:nvPr>
            <p:ph type="sldNum" sz="quarter" idx="12"/>
          </p:nvPr>
        </p:nvSpPr>
        <p:spPr/>
        <p:txBody>
          <a:bodyPr/>
          <a:lstStyle/>
          <a:p>
            <a:fld id="{17AC1F07-60E7-4B92-B15E-3BD2D4CF2B8A}" type="slidenum">
              <a:rPr lang="fr-FR" smtClean="0"/>
              <a:t>‹N°›</a:t>
            </a:fld>
            <a:endParaRPr lang="fr-FR"/>
          </a:p>
        </p:txBody>
      </p:sp>
    </p:spTree>
    <p:extLst>
      <p:ext uri="{BB962C8B-B14F-4D97-AF65-F5344CB8AC3E}">
        <p14:creationId xmlns:p14="http://schemas.microsoft.com/office/powerpoint/2010/main" val="1500077661"/>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0F07AF-A00C-9C5D-8FEF-9B31F3C60CC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EBD6C40-E96D-D590-4BF1-C0FCE3785D2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0C02F83-825F-BCE8-B389-44C75298E51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00C9477-52AE-35A0-0628-ED4AFF37A21B}"/>
              </a:ext>
            </a:extLst>
          </p:cNvPr>
          <p:cNvSpPr>
            <a:spLocks noGrp="1"/>
          </p:cNvSpPr>
          <p:nvPr>
            <p:ph type="dt" sz="half" idx="10"/>
          </p:nvPr>
        </p:nvSpPr>
        <p:spPr/>
        <p:txBody>
          <a:bodyPr/>
          <a:lstStyle/>
          <a:p>
            <a:fld id="{A0CD8D80-ED38-40C1-A807-71592BF10E99}" type="datetimeFigureOut">
              <a:rPr lang="fr-FR" smtClean="0"/>
              <a:t>04/10/2024</a:t>
            </a:fld>
            <a:endParaRPr lang="fr-FR"/>
          </a:p>
        </p:txBody>
      </p:sp>
      <p:sp>
        <p:nvSpPr>
          <p:cNvPr id="6" name="Espace réservé du pied de page 5">
            <a:extLst>
              <a:ext uri="{FF2B5EF4-FFF2-40B4-BE49-F238E27FC236}">
                <a16:creationId xmlns:a16="http://schemas.microsoft.com/office/drawing/2014/main" id="{74607386-0927-D2E8-3E1A-695091FB2B1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0609438-644E-27B9-680D-B662AA200FF1}"/>
              </a:ext>
            </a:extLst>
          </p:cNvPr>
          <p:cNvSpPr>
            <a:spLocks noGrp="1"/>
          </p:cNvSpPr>
          <p:nvPr>
            <p:ph type="sldNum" sz="quarter" idx="12"/>
          </p:nvPr>
        </p:nvSpPr>
        <p:spPr/>
        <p:txBody>
          <a:bodyPr/>
          <a:lstStyle/>
          <a:p>
            <a:fld id="{17AC1F07-60E7-4B92-B15E-3BD2D4CF2B8A}" type="slidenum">
              <a:rPr lang="fr-FR" smtClean="0"/>
              <a:t>‹N°›</a:t>
            </a:fld>
            <a:endParaRPr lang="fr-FR"/>
          </a:p>
        </p:txBody>
      </p:sp>
    </p:spTree>
    <p:extLst>
      <p:ext uri="{BB962C8B-B14F-4D97-AF65-F5344CB8AC3E}">
        <p14:creationId xmlns:p14="http://schemas.microsoft.com/office/powerpoint/2010/main" val="3507715061"/>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364B16-D9E7-4618-F8B1-7ACC8A069BC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FBE1E50-9B07-152B-5689-AF25742623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8CF793E-00D8-9E60-C679-BC73A71207E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45D8FAB-8CD1-37E0-2D5D-C517D9CC8A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C0BD632-1A31-D2FE-2523-324679F5A37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407AE94-5234-B8A3-5F9A-5A32B4797276}"/>
              </a:ext>
            </a:extLst>
          </p:cNvPr>
          <p:cNvSpPr>
            <a:spLocks noGrp="1"/>
          </p:cNvSpPr>
          <p:nvPr>
            <p:ph type="dt" sz="half" idx="10"/>
          </p:nvPr>
        </p:nvSpPr>
        <p:spPr/>
        <p:txBody>
          <a:bodyPr/>
          <a:lstStyle/>
          <a:p>
            <a:fld id="{A0CD8D80-ED38-40C1-A807-71592BF10E99}" type="datetimeFigureOut">
              <a:rPr lang="fr-FR" smtClean="0"/>
              <a:t>04/10/2024</a:t>
            </a:fld>
            <a:endParaRPr lang="fr-FR"/>
          </a:p>
        </p:txBody>
      </p:sp>
      <p:sp>
        <p:nvSpPr>
          <p:cNvPr id="8" name="Espace réservé du pied de page 7">
            <a:extLst>
              <a:ext uri="{FF2B5EF4-FFF2-40B4-BE49-F238E27FC236}">
                <a16:creationId xmlns:a16="http://schemas.microsoft.com/office/drawing/2014/main" id="{3F9C8752-2C4D-3BF1-0346-55B56DDD73D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2BA959B-2F74-A2CE-02AB-05D8DB1607F4}"/>
              </a:ext>
            </a:extLst>
          </p:cNvPr>
          <p:cNvSpPr>
            <a:spLocks noGrp="1"/>
          </p:cNvSpPr>
          <p:nvPr>
            <p:ph type="sldNum" sz="quarter" idx="12"/>
          </p:nvPr>
        </p:nvSpPr>
        <p:spPr/>
        <p:txBody>
          <a:bodyPr/>
          <a:lstStyle/>
          <a:p>
            <a:fld id="{17AC1F07-60E7-4B92-B15E-3BD2D4CF2B8A}" type="slidenum">
              <a:rPr lang="fr-FR" smtClean="0"/>
              <a:t>‹N°›</a:t>
            </a:fld>
            <a:endParaRPr lang="fr-FR"/>
          </a:p>
        </p:txBody>
      </p:sp>
    </p:spTree>
    <p:extLst>
      <p:ext uri="{BB962C8B-B14F-4D97-AF65-F5344CB8AC3E}">
        <p14:creationId xmlns:p14="http://schemas.microsoft.com/office/powerpoint/2010/main" val="1025000705"/>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0BBE4C-C310-2B60-4D98-FFBF5458873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489562F-4E33-1FB8-BC57-08C1D622F774}"/>
              </a:ext>
            </a:extLst>
          </p:cNvPr>
          <p:cNvSpPr>
            <a:spLocks noGrp="1"/>
          </p:cNvSpPr>
          <p:nvPr>
            <p:ph type="dt" sz="half" idx="10"/>
          </p:nvPr>
        </p:nvSpPr>
        <p:spPr/>
        <p:txBody>
          <a:bodyPr/>
          <a:lstStyle/>
          <a:p>
            <a:fld id="{A0CD8D80-ED38-40C1-A807-71592BF10E99}" type="datetimeFigureOut">
              <a:rPr lang="fr-FR" smtClean="0"/>
              <a:t>04/10/2024</a:t>
            </a:fld>
            <a:endParaRPr lang="fr-FR"/>
          </a:p>
        </p:txBody>
      </p:sp>
      <p:sp>
        <p:nvSpPr>
          <p:cNvPr id="4" name="Espace réservé du pied de page 3">
            <a:extLst>
              <a:ext uri="{FF2B5EF4-FFF2-40B4-BE49-F238E27FC236}">
                <a16:creationId xmlns:a16="http://schemas.microsoft.com/office/drawing/2014/main" id="{009E364B-973C-DF81-9CBE-A57FC442A8E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FAA9134-39F3-FB60-0A4F-5716531EA659}"/>
              </a:ext>
            </a:extLst>
          </p:cNvPr>
          <p:cNvSpPr>
            <a:spLocks noGrp="1"/>
          </p:cNvSpPr>
          <p:nvPr>
            <p:ph type="sldNum" sz="quarter" idx="12"/>
          </p:nvPr>
        </p:nvSpPr>
        <p:spPr/>
        <p:txBody>
          <a:bodyPr/>
          <a:lstStyle/>
          <a:p>
            <a:fld id="{17AC1F07-60E7-4B92-B15E-3BD2D4CF2B8A}" type="slidenum">
              <a:rPr lang="fr-FR" smtClean="0"/>
              <a:t>‹N°›</a:t>
            </a:fld>
            <a:endParaRPr lang="fr-FR"/>
          </a:p>
        </p:txBody>
      </p:sp>
    </p:spTree>
    <p:extLst>
      <p:ext uri="{BB962C8B-B14F-4D97-AF65-F5344CB8AC3E}">
        <p14:creationId xmlns:p14="http://schemas.microsoft.com/office/powerpoint/2010/main" val="629347020"/>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F7A3030-E1B0-F689-683C-D56B640538D4}"/>
              </a:ext>
            </a:extLst>
          </p:cNvPr>
          <p:cNvSpPr>
            <a:spLocks noGrp="1"/>
          </p:cNvSpPr>
          <p:nvPr>
            <p:ph type="dt" sz="half" idx="10"/>
          </p:nvPr>
        </p:nvSpPr>
        <p:spPr/>
        <p:txBody>
          <a:bodyPr/>
          <a:lstStyle/>
          <a:p>
            <a:fld id="{A0CD8D80-ED38-40C1-A807-71592BF10E99}" type="datetimeFigureOut">
              <a:rPr lang="fr-FR" smtClean="0"/>
              <a:t>04/10/2024</a:t>
            </a:fld>
            <a:endParaRPr lang="fr-FR"/>
          </a:p>
        </p:txBody>
      </p:sp>
      <p:sp>
        <p:nvSpPr>
          <p:cNvPr id="3" name="Espace réservé du pied de page 2">
            <a:extLst>
              <a:ext uri="{FF2B5EF4-FFF2-40B4-BE49-F238E27FC236}">
                <a16:creationId xmlns:a16="http://schemas.microsoft.com/office/drawing/2014/main" id="{3E761681-7A87-781D-09E2-B2087EAF9A9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EEC9254-B6E6-E2C7-89F8-D95E886D9150}"/>
              </a:ext>
            </a:extLst>
          </p:cNvPr>
          <p:cNvSpPr>
            <a:spLocks noGrp="1"/>
          </p:cNvSpPr>
          <p:nvPr>
            <p:ph type="sldNum" sz="quarter" idx="12"/>
          </p:nvPr>
        </p:nvSpPr>
        <p:spPr/>
        <p:txBody>
          <a:bodyPr/>
          <a:lstStyle/>
          <a:p>
            <a:fld id="{17AC1F07-60E7-4B92-B15E-3BD2D4CF2B8A}" type="slidenum">
              <a:rPr lang="fr-FR" smtClean="0"/>
              <a:t>‹N°›</a:t>
            </a:fld>
            <a:endParaRPr lang="fr-FR"/>
          </a:p>
        </p:txBody>
      </p:sp>
    </p:spTree>
    <p:extLst>
      <p:ext uri="{BB962C8B-B14F-4D97-AF65-F5344CB8AC3E}">
        <p14:creationId xmlns:p14="http://schemas.microsoft.com/office/powerpoint/2010/main" val="3702643411"/>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22DE15-AE37-E3CC-FE7D-DA65CC8315A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371D86-80E0-63BE-A986-1FE78C3135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A89008C-E709-683B-10DA-2FD4A41F21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BA2D900-A1C0-8A1B-101C-8035C032104C}"/>
              </a:ext>
            </a:extLst>
          </p:cNvPr>
          <p:cNvSpPr>
            <a:spLocks noGrp="1"/>
          </p:cNvSpPr>
          <p:nvPr>
            <p:ph type="dt" sz="half" idx="10"/>
          </p:nvPr>
        </p:nvSpPr>
        <p:spPr/>
        <p:txBody>
          <a:bodyPr/>
          <a:lstStyle/>
          <a:p>
            <a:fld id="{A0CD8D80-ED38-40C1-A807-71592BF10E99}" type="datetimeFigureOut">
              <a:rPr lang="fr-FR" smtClean="0"/>
              <a:t>04/10/2024</a:t>
            </a:fld>
            <a:endParaRPr lang="fr-FR"/>
          </a:p>
        </p:txBody>
      </p:sp>
      <p:sp>
        <p:nvSpPr>
          <p:cNvPr id="6" name="Espace réservé du pied de page 5">
            <a:extLst>
              <a:ext uri="{FF2B5EF4-FFF2-40B4-BE49-F238E27FC236}">
                <a16:creationId xmlns:a16="http://schemas.microsoft.com/office/drawing/2014/main" id="{EC1E260D-F4A2-F258-C82C-5DE288590EA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5086E05-CE02-1787-955E-D2842D67FD61}"/>
              </a:ext>
            </a:extLst>
          </p:cNvPr>
          <p:cNvSpPr>
            <a:spLocks noGrp="1"/>
          </p:cNvSpPr>
          <p:nvPr>
            <p:ph type="sldNum" sz="quarter" idx="12"/>
          </p:nvPr>
        </p:nvSpPr>
        <p:spPr/>
        <p:txBody>
          <a:bodyPr/>
          <a:lstStyle/>
          <a:p>
            <a:fld id="{17AC1F07-60E7-4B92-B15E-3BD2D4CF2B8A}" type="slidenum">
              <a:rPr lang="fr-FR" smtClean="0"/>
              <a:t>‹N°›</a:t>
            </a:fld>
            <a:endParaRPr lang="fr-FR"/>
          </a:p>
        </p:txBody>
      </p:sp>
    </p:spTree>
    <p:extLst>
      <p:ext uri="{BB962C8B-B14F-4D97-AF65-F5344CB8AC3E}">
        <p14:creationId xmlns:p14="http://schemas.microsoft.com/office/powerpoint/2010/main" val="2913854606"/>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247F6C-2E71-EC58-ED68-E5907829D97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7BDE96F-9A49-3AFF-FBEB-DA8BD48CD4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431C3B8-A331-4EFA-EA24-1153B015D5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F366842-0434-39D3-E4A2-0C885E34F02C}"/>
              </a:ext>
            </a:extLst>
          </p:cNvPr>
          <p:cNvSpPr>
            <a:spLocks noGrp="1"/>
          </p:cNvSpPr>
          <p:nvPr>
            <p:ph type="dt" sz="half" idx="10"/>
          </p:nvPr>
        </p:nvSpPr>
        <p:spPr/>
        <p:txBody>
          <a:bodyPr/>
          <a:lstStyle/>
          <a:p>
            <a:fld id="{A0CD8D80-ED38-40C1-A807-71592BF10E99}" type="datetimeFigureOut">
              <a:rPr lang="fr-FR" smtClean="0"/>
              <a:t>04/10/2024</a:t>
            </a:fld>
            <a:endParaRPr lang="fr-FR"/>
          </a:p>
        </p:txBody>
      </p:sp>
      <p:sp>
        <p:nvSpPr>
          <p:cNvPr id="6" name="Espace réservé du pied de page 5">
            <a:extLst>
              <a:ext uri="{FF2B5EF4-FFF2-40B4-BE49-F238E27FC236}">
                <a16:creationId xmlns:a16="http://schemas.microsoft.com/office/drawing/2014/main" id="{8AF3EDB6-A43A-7819-D106-3559E7CDC7A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EE177F9-A83F-6E26-A38E-18937E063D5E}"/>
              </a:ext>
            </a:extLst>
          </p:cNvPr>
          <p:cNvSpPr>
            <a:spLocks noGrp="1"/>
          </p:cNvSpPr>
          <p:nvPr>
            <p:ph type="sldNum" sz="quarter" idx="12"/>
          </p:nvPr>
        </p:nvSpPr>
        <p:spPr/>
        <p:txBody>
          <a:bodyPr/>
          <a:lstStyle/>
          <a:p>
            <a:fld id="{17AC1F07-60E7-4B92-B15E-3BD2D4CF2B8A}" type="slidenum">
              <a:rPr lang="fr-FR" smtClean="0"/>
              <a:t>‹N°›</a:t>
            </a:fld>
            <a:endParaRPr lang="fr-FR"/>
          </a:p>
        </p:txBody>
      </p:sp>
    </p:spTree>
    <p:extLst>
      <p:ext uri="{BB962C8B-B14F-4D97-AF65-F5344CB8AC3E}">
        <p14:creationId xmlns:p14="http://schemas.microsoft.com/office/powerpoint/2010/main" val="3384256484"/>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794263-87D4-72F1-3E0D-9C5BF6AA42E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7DA8F45-1107-327A-A552-BCC72CDE52A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EDAC4D9-5281-A9AA-CFE6-036CBA75BA7D}"/>
              </a:ext>
            </a:extLst>
          </p:cNvPr>
          <p:cNvSpPr>
            <a:spLocks noGrp="1"/>
          </p:cNvSpPr>
          <p:nvPr>
            <p:ph type="dt" sz="half" idx="10"/>
          </p:nvPr>
        </p:nvSpPr>
        <p:spPr/>
        <p:txBody>
          <a:bodyPr/>
          <a:lstStyle/>
          <a:p>
            <a:fld id="{A0CD8D80-ED38-40C1-A807-71592BF10E99}" type="datetimeFigureOut">
              <a:rPr lang="fr-FR" smtClean="0"/>
              <a:t>04/10/2024</a:t>
            </a:fld>
            <a:endParaRPr lang="fr-FR"/>
          </a:p>
        </p:txBody>
      </p:sp>
      <p:sp>
        <p:nvSpPr>
          <p:cNvPr id="5" name="Espace réservé du pied de page 4">
            <a:extLst>
              <a:ext uri="{FF2B5EF4-FFF2-40B4-BE49-F238E27FC236}">
                <a16:creationId xmlns:a16="http://schemas.microsoft.com/office/drawing/2014/main" id="{ECBE9BA4-68EA-3937-F57E-BCD6E29F483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C271C76-430B-1687-C4A3-28770AF3ECC7}"/>
              </a:ext>
            </a:extLst>
          </p:cNvPr>
          <p:cNvSpPr>
            <a:spLocks noGrp="1"/>
          </p:cNvSpPr>
          <p:nvPr>
            <p:ph type="sldNum" sz="quarter" idx="12"/>
          </p:nvPr>
        </p:nvSpPr>
        <p:spPr/>
        <p:txBody>
          <a:bodyPr/>
          <a:lstStyle/>
          <a:p>
            <a:fld id="{17AC1F07-60E7-4B92-B15E-3BD2D4CF2B8A}" type="slidenum">
              <a:rPr lang="fr-FR" smtClean="0"/>
              <a:t>‹N°›</a:t>
            </a:fld>
            <a:endParaRPr lang="fr-FR"/>
          </a:p>
        </p:txBody>
      </p:sp>
    </p:spTree>
    <p:extLst>
      <p:ext uri="{BB962C8B-B14F-4D97-AF65-F5344CB8AC3E}">
        <p14:creationId xmlns:p14="http://schemas.microsoft.com/office/powerpoint/2010/main" val="1221648"/>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38E2A7B-C4DF-6DAD-CB13-2750359E492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FC1356C-3CF5-1796-2843-2303E709FE6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5EAD2F9-2F75-A47B-58BA-B0BF5BD06639}"/>
              </a:ext>
            </a:extLst>
          </p:cNvPr>
          <p:cNvSpPr>
            <a:spLocks noGrp="1"/>
          </p:cNvSpPr>
          <p:nvPr>
            <p:ph type="dt" sz="half" idx="10"/>
          </p:nvPr>
        </p:nvSpPr>
        <p:spPr/>
        <p:txBody>
          <a:bodyPr/>
          <a:lstStyle/>
          <a:p>
            <a:fld id="{A0CD8D80-ED38-40C1-A807-71592BF10E99}" type="datetimeFigureOut">
              <a:rPr lang="fr-FR" smtClean="0"/>
              <a:t>04/10/2024</a:t>
            </a:fld>
            <a:endParaRPr lang="fr-FR"/>
          </a:p>
        </p:txBody>
      </p:sp>
      <p:sp>
        <p:nvSpPr>
          <p:cNvPr id="5" name="Espace réservé du pied de page 4">
            <a:extLst>
              <a:ext uri="{FF2B5EF4-FFF2-40B4-BE49-F238E27FC236}">
                <a16:creationId xmlns:a16="http://schemas.microsoft.com/office/drawing/2014/main" id="{54B98226-FD36-EC33-28BA-EA3482C82F7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6B6B9C6-F5CA-FAC5-9108-1C5CD62280C1}"/>
              </a:ext>
            </a:extLst>
          </p:cNvPr>
          <p:cNvSpPr>
            <a:spLocks noGrp="1"/>
          </p:cNvSpPr>
          <p:nvPr>
            <p:ph type="sldNum" sz="quarter" idx="12"/>
          </p:nvPr>
        </p:nvSpPr>
        <p:spPr/>
        <p:txBody>
          <a:bodyPr/>
          <a:lstStyle/>
          <a:p>
            <a:fld id="{17AC1F07-60E7-4B92-B15E-3BD2D4CF2B8A}" type="slidenum">
              <a:rPr lang="fr-FR" smtClean="0"/>
              <a:t>‹N°›</a:t>
            </a:fld>
            <a:endParaRPr lang="fr-FR"/>
          </a:p>
        </p:txBody>
      </p:sp>
    </p:spTree>
    <p:extLst>
      <p:ext uri="{BB962C8B-B14F-4D97-AF65-F5344CB8AC3E}">
        <p14:creationId xmlns:p14="http://schemas.microsoft.com/office/powerpoint/2010/main" val="193293743"/>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40D18A1-5029-2002-05D9-55853D6205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860E471-D610-4113-F0FC-022B5988EA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EB3D684-2460-B3E7-6AB9-DDCE0C3348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0CD8D80-ED38-40C1-A807-71592BF10E99}" type="datetimeFigureOut">
              <a:rPr lang="fr-FR" smtClean="0"/>
              <a:t>04/10/2024</a:t>
            </a:fld>
            <a:endParaRPr lang="fr-FR"/>
          </a:p>
        </p:txBody>
      </p:sp>
      <p:sp>
        <p:nvSpPr>
          <p:cNvPr id="5" name="Espace réservé du pied de page 4">
            <a:extLst>
              <a:ext uri="{FF2B5EF4-FFF2-40B4-BE49-F238E27FC236}">
                <a16:creationId xmlns:a16="http://schemas.microsoft.com/office/drawing/2014/main" id="{B668BF00-BA0E-C35D-9968-6A90700233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583AC66-8F04-69A7-1099-FB63A9155D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7AC1F07-60E7-4B92-B15E-3BD2D4CF2B8A}" type="slidenum">
              <a:rPr lang="fr-FR" smtClean="0"/>
              <a:t>‹N°›</a:t>
            </a:fld>
            <a:endParaRPr lang="fr-FR"/>
          </a:p>
        </p:txBody>
      </p:sp>
    </p:spTree>
    <p:extLst>
      <p:ext uri="{BB962C8B-B14F-4D97-AF65-F5344CB8AC3E}">
        <p14:creationId xmlns:p14="http://schemas.microsoft.com/office/powerpoint/2010/main" val="11061522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mur, Visage humain&#10;&#10;Description générée automatiquement">
            <a:extLst>
              <a:ext uri="{FF2B5EF4-FFF2-40B4-BE49-F238E27FC236}">
                <a16:creationId xmlns:a16="http://schemas.microsoft.com/office/drawing/2014/main" id="{3EF772F4-0146-BAD2-6ED6-5F3AABEDE8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37808" y="189000"/>
            <a:ext cx="5779264" cy="6480000"/>
          </a:xfrm>
          <a:prstGeom prst="rect">
            <a:avLst/>
          </a:prstGeom>
          <a:ln w="25400">
            <a:solidFill>
              <a:srgbClr val="FFFF00"/>
            </a:solidFill>
          </a:ln>
        </p:spPr>
      </p:pic>
      <p:sp>
        <p:nvSpPr>
          <p:cNvPr id="4" name="ZoneTexte 3">
            <a:extLst>
              <a:ext uri="{FF2B5EF4-FFF2-40B4-BE49-F238E27FC236}">
                <a16:creationId xmlns:a16="http://schemas.microsoft.com/office/drawing/2014/main" id="{9CA6E371-CF26-F071-9D67-8DB6D645C28B}"/>
              </a:ext>
            </a:extLst>
          </p:cNvPr>
          <p:cNvSpPr txBox="1"/>
          <p:nvPr/>
        </p:nvSpPr>
        <p:spPr>
          <a:xfrm>
            <a:off x="3852672" y="4360676"/>
            <a:ext cx="4486656"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Johannes Vermeer - Peintre</a:t>
            </a:r>
          </a:p>
        </p:txBody>
      </p:sp>
    </p:spTree>
    <p:extLst>
      <p:ext uri="{BB962C8B-B14F-4D97-AF65-F5344CB8AC3E}">
        <p14:creationId xmlns:p14="http://schemas.microsoft.com/office/powerpoint/2010/main" val="2768682273"/>
      </p:ext>
    </p:extLst>
  </p:cSld>
  <p:clrMapOvr>
    <a:masterClrMapping/>
  </p:clrMapOvr>
  <mc:AlternateContent xmlns:mc="http://schemas.openxmlformats.org/markup-compatibility/2006" xmlns:p14="http://schemas.microsoft.com/office/powerpoint/2010/main">
    <mc:Choice Requires="p14">
      <p:transition spd="slow" p14:dur="5000" advClick="0" advTm="8000">
        <p14:shred/>
        <p:sndAc>
          <p:stSnd loop="1">
            <p:snd r:embed="rId2" name="A Comme Amour - Richard Clayderman (Official Video).wav"/>
          </p:stSnd>
        </p:sndAc>
      </p:transition>
    </mc:Choice>
    <mc:Fallback xmlns="">
      <p:transition spd="slow" advClick="0" advTm="8000">
        <p:fade/>
        <p:sndAc>
          <p:stSnd loop="1">
            <p:snd r:embed="rId4" name="A Comme Amour - Richard Clayderman (Official Vide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66A951-9175-3A5E-E0FA-ADB60852AD22}"/>
              </a:ext>
            </a:extLst>
          </p:cNvPr>
          <p:cNvSpPr/>
          <p:nvPr/>
        </p:nvSpPr>
        <p:spPr>
          <a:xfrm>
            <a:off x="-114300" y="0"/>
            <a:ext cx="45719"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a:extLst>
              <a:ext uri="{FF2B5EF4-FFF2-40B4-BE49-F238E27FC236}">
                <a16:creationId xmlns:a16="http://schemas.microsoft.com/office/drawing/2014/main" id="{1D9732D0-D244-61C5-7EAD-A197FC082821}"/>
              </a:ext>
            </a:extLst>
          </p:cNvPr>
          <p:cNvSpPr/>
          <p:nvPr/>
        </p:nvSpPr>
        <p:spPr>
          <a:xfrm>
            <a:off x="0" y="45719"/>
            <a:ext cx="12221789" cy="681228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Johannes ou Jan Van der Meer, dit Vermeer1,2 ou Vermeer de Delft3, baptisé le 31 octobre 1632 à Delft et inhumé le 15 décembre 1675 dans cette même ville, est un peintre néerlandais du mouvement de la peinture de genre néerlandaise4.</a:t>
            </a:r>
          </a:p>
          <a:p>
            <a:pPr algn="ctr"/>
            <a:endParaRPr lang="fr-FR" sz="2800" b="1" dirty="0">
              <a:solidFill>
                <a:srgbClr val="FFFF00"/>
              </a:solidFill>
            </a:endParaRPr>
          </a:p>
          <a:p>
            <a:pPr algn="ctr"/>
            <a:r>
              <a:rPr lang="fr-FR" sz="2800" b="1" dirty="0">
                <a:solidFill>
                  <a:srgbClr val="FFFF00"/>
                </a:solidFill>
              </a:rPr>
              <a:t>Actif dans la cité hollandaise de Delft rattachée à la maison d'Orange, Vermeer semble avoir acquis en son temps une réputation d'artiste novateur, et avoir bénéficié de la protection de riches commanditaires. Mais une notoriété qui s'est essentiellement cantonnée aux limites du territoire provincial qui était le sien, une production de faible ampleur, évaluée à quarante-cinq tableaux maximum en vingt ans, ainsi qu'une biographie longtemps restée obscure — d'où son surnom de « Sphinx de Delft » —, peuvent expliquer pourquoi le peintre tombe dans l'oubli après sa mort — si ce n'est auprès des collectionneurs éclairés.</a:t>
            </a:r>
          </a:p>
        </p:txBody>
      </p:sp>
    </p:spTree>
    <p:extLst>
      <p:ext uri="{BB962C8B-B14F-4D97-AF65-F5344CB8AC3E}">
        <p14:creationId xmlns:p14="http://schemas.microsoft.com/office/powerpoint/2010/main" val="1704110480"/>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2" end="2"/>
                                            </p:txEl>
                                          </p:spTgt>
                                        </p:tgtEl>
                                        <p:attrNameLst>
                                          <p:attrName>style.visibility</p:attrName>
                                        </p:attrNameLst>
                                      </p:cBhvr>
                                      <p:to>
                                        <p:strVal val="visible"/>
                                      </p:to>
                                    </p:set>
                                    <p:set>
                                      <p:cBhvr>
                                        <p:cTn id="16" dur="455" fill="hold">
                                          <p:stCondLst>
                                            <p:cond delay="0"/>
                                          </p:stCondLst>
                                        </p:cTn>
                                        <p:tgtEl>
                                          <p:spTgt spid="3">
                                            <p:txEl>
                                              <p:pRg st="2" end="2"/>
                                            </p:txEl>
                                          </p:spTgt>
                                        </p:tgtEl>
                                        <p:attrNameLst>
                                          <p:attrName>style.rotation</p:attrName>
                                        </p:attrNameLst>
                                      </p:cBhvr>
                                      <p:to>
                                        <p:strVal val="-45.0"/>
                                      </p:to>
                                    </p:set>
                                    <p:anim calcmode="lin" valueType="num">
                                      <p:cBhvr>
                                        <p:cTn id="17"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écriture manuscrite, sol, ardoise, marron&#10;&#10;Description générée automatiquement">
            <a:extLst>
              <a:ext uri="{FF2B5EF4-FFF2-40B4-BE49-F238E27FC236}">
                <a16:creationId xmlns:a16="http://schemas.microsoft.com/office/drawing/2014/main" id="{5ED1A6E6-A69B-C826-64E6-3D061DB96A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7513" y="369000"/>
            <a:ext cx="9183504" cy="6120000"/>
          </a:xfrm>
          <a:prstGeom prst="rect">
            <a:avLst/>
          </a:prstGeom>
          <a:ln w="25400">
            <a:solidFill>
              <a:srgbClr val="FFFF00"/>
            </a:solidFill>
          </a:ln>
        </p:spPr>
      </p:pic>
      <p:sp>
        <p:nvSpPr>
          <p:cNvPr id="4" name="ZoneTexte 3">
            <a:extLst>
              <a:ext uri="{FF2B5EF4-FFF2-40B4-BE49-F238E27FC236}">
                <a16:creationId xmlns:a16="http://schemas.microsoft.com/office/drawing/2014/main" id="{EE970850-2D62-FD0F-A66A-B182C3AC2B6E}"/>
              </a:ext>
            </a:extLst>
          </p:cNvPr>
          <p:cNvSpPr txBox="1"/>
          <p:nvPr/>
        </p:nvSpPr>
        <p:spPr>
          <a:xfrm>
            <a:off x="2933939" y="6398322"/>
            <a:ext cx="7730837" cy="461665"/>
          </a:xfrm>
          <a:prstGeom prst="rect">
            <a:avLst/>
          </a:prstGeom>
          <a:noFill/>
        </p:spPr>
        <p:txBody>
          <a:bodyPr wrap="square" rtlCol="0">
            <a:spAutoFit/>
          </a:bodyPr>
          <a:lstStyle/>
          <a:p>
            <a:r>
              <a:rPr lang="fr-FR" sz="2400" b="1">
                <a:solidFill>
                  <a:srgbClr val="FFFF00"/>
                </a:solidFill>
              </a:rPr>
              <a:t>Tombe de Johannes Vermeer dans la "Oude Kerk"</a:t>
            </a:r>
            <a:endParaRPr lang="fr-FR" sz="2400" b="1" dirty="0">
              <a:solidFill>
                <a:srgbClr val="FFFF00"/>
              </a:solidFill>
            </a:endParaRPr>
          </a:p>
        </p:txBody>
      </p:sp>
    </p:spTree>
    <p:extLst>
      <p:ext uri="{BB962C8B-B14F-4D97-AF65-F5344CB8AC3E}">
        <p14:creationId xmlns:p14="http://schemas.microsoft.com/office/powerpoint/2010/main" val="229252924"/>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D22D30C6-BD16-6102-6D5B-6C88CF5DB0C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47875" y="1309687"/>
            <a:ext cx="8096250" cy="4238625"/>
          </a:xfrm>
          <a:prstGeom prst="rect">
            <a:avLst/>
          </a:prstGeom>
          <a:ln w="25400">
            <a:solidFill>
              <a:srgbClr val="FFFF00"/>
            </a:solidFill>
          </a:ln>
        </p:spPr>
      </p:pic>
      <p:sp>
        <p:nvSpPr>
          <p:cNvPr id="10" name="ZoneTexte 9">
            <a:extLst>
              <a:ext uri="{FF2B5EF4-FFF2-40B4-BE49-F238E27FC236}">
                <a16:creationId xmlns:a16="http://schemas.microsoft.com/office/drawing/2014/main" id="{B18227AB-7BFD-349D-079D-81E55BF8AAAA}"/>
              </a:ext>
            </a:extLst>
          </p:cNvPr>
          <p:cNvSpPr txBox="1"/>
          <p:nvPr/>
        </p:nvSpPr>
        <p:spPr>
          <a:xfrm>
            <a:off x="4181856" y="5548312"/>
            <a:ext cx="8096250" cy="461665"/>
          </a:xfrm>
          <a:prstGeom prst="rect">
            <a:avLst/>
          </a:prstGeom>
          <a:noFill/>
        </p:spPr>
        <p:txBody>
          <a:bodyPr wrap="square" rtlCol="0">
            <a:spAutoFit/>
          </a:bodyPr>
          <a:lstStyle/>
          <a:p>
            <a:r>
              <a:rPr lang="fr-FR" sz="2400" b="1" dirty="0">
                <a:solidFill>
                  <a:srgbClr val="FFFF00"/>
                </a:solidFill>
              </a:rPr>
              <a:t>La table du premier plan</a:t>
            </a:r>
          </a:p>
        </p:txBody>
      </p:sp>
    </p:spTree>
    <p:extLst>
      <p:ext uri="{BB962C8B-B14F-4D97-AF65-F5344CB8AC3E}">
        <p14:creationId xmlns:p14="http://schemas.microsoft.com/office/powerpoint/2010/main" val="3091974815"/>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horloge&#10;&#10;Description générée automatiquement">
            <a:extLst>
              <a:ext uri="{FF2B5EF4-FFF2-40B4-BE49-F238E27FC236}">
                <a16:creationId xmlns:a16="http://schemas.microsoft.com/office/drawing/2014/main" id="{68A249C3-6868-17CC-9410-4248CC1F057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18000" y="248920"/>
            <a:ext cx="4806000" cy="6408000"/>
          </a:xfrm>
          <a:prstGeom prst="rect">
            <a:avLst/>
          </a:prstGeom>
          <a:ln w="25400">
            <a:solidFill>
              <a:srgbClr val="FFFF00"/>
            </a:solidFill>
          </a:ln>
        </p:spPr>
      </p:pic>
      <p:sp>
        <p:nvSpPr>
          <p:cNvPr id="4" name="ZoneTexte 3">
            <a:extLst>
              <a:ext uri="{FF2B5EF4-FFF2-40B4-BE49-F238E27FC236}">
                <a16:creationId xmlns:a16="http://schemas.microsoft.com/office/drawing/2014/main" id="{183B6E52-4390-9A7B-CAE4-0BE2445C2D28}"/>
              </a:ext>
            </a:extLst>
          </p:cNvPr>
          <p:cNvSpPr txBox="1"/>
          <p:nvPr/>
        </p:nvSpPr>
        <p:spPr>
          <a:xfrm>
            <a:off x="443280" y="3742944"/>
            <a:ext cx="3474720" cy="1569660"/>
          </a:xfrm>
          <a:prstGeom prst="rect">
            <a:avLst/>
          </a:prstGeom>
          <a:noFill/>
        </p:spPr>
        <p:txBody>
          <a:bodyPr wrap="square" rtlCol="0">
            <a:spAutoFit/>
          </a:bodyPr>
          <a:lstStyle/>
          <a:p>
            <a:r>
              <a:rPr lang="fr-FR" sz="2400" b="1">
                <a:solidFill>
                  <a:srgbClr val="FFFF00"/>
                </a:solidFill>
              </a:rPr>
              <a:t>La Nieuwe Kerk (signifiant la « Nouvelle Église ») de Delft aux Pays-Bas.</a:t>
            </a:r>
            <a:endParaRPr lang="fr-FR" sz="2400" b="1" dirty="0">
              <a:solidFill>
                <a:srgbClr val="FFFF00"/>
              </a:solidFill>
            </a:endParaRPr>
          </a:p>
        </p:txBody>
      </p:sp>
    </p:spTree>
    <p:extLst>
      <p:ext uri="{BB962C8B-B14F-4D97-AF65-F5344CB8AC3E}">
        <p14:creationId xmlns:p14="http://schemas.microsoft.com/office/powerpoint/2010/main" val="3615791790"/>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peinture, rideau, Arts visuels&#10;&#10;Description générée automatiquement">
            <a:extLst>
              <a:ext uri="{FF2B5EF4-FFF2-40B4-BE49-F238E27FC236}">
                <a16:creationId xmlns:a16="http://schemas.microsoft.com/office/drawing/2014/main" id="{F1E1C006-ECFF-0B87-CE22-670887433D5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03730" y="189000"/>
            <a:ext cx="5018393" cy="6480000"/>
          </a:xfrm>
          <a:prstGeom prst="rect">
            <a:avLst/>
          </a:prstGeom>
          <a:ln w="25400">
            <a:solidFill>
              <a:srgbClr val="FFFF00"/>
            </a:solidFill>
          </a:ln>
        </p:spPr>
      </p:pic>
      <p:cxnSp>
        <p:nvCxnSpPr>
          <p:cNvPr id="5" name="Connecteur droit 4">
            <a:extLst>
              <a:ext uri="{FF2B5EF4-FFF2-40B4-BE49-F238E27FC236}">
                <a16:creationId xmlns:a16="http://schemas.microsoft.com/office/drawing/2014/main" id="{5348585A-8AEC-035B-76A3-7BD4A41391DC}"/>
              </a:ext>
            </a:extLst>
          </p:cNvPr>
          <p:cNvCxnSpPr/>
          <p:nvPr/>
        </p:nvCxnSpPr>
        <p:spPr>
          <a:xfrm flipV="1">
            <a:off x="9095232" y="3011424"/>
            <a:ext cx="2913888" cy="134112"/>
          </a:xfrm>
          <a:prstGeom prst="line">
            <a:avLst/>
          </a:prstGeom>
        </p:spPr>
        <p:style>
          <a:lnRef idx="2">
            <a:schemeClr val="accent1"/>
          </a:lnRef>
          <a:fillRef idx="0">
            <a:schemeClr val="accent1"/>
          </a:fillRef>
          <a:effectRef idx="1">
            <a:schemeClr val="accent1"/>
          </a:effectRef>
          <a:fontRef idx="minor">
            <a:schemeClr val="tx1"/>
          </a:fontRef>
        </p:style>
      </p:cxnSp>
      <p:sp>
        <p:nvSpPr>
          <p:cNvPr id="6" name="ZoneTexte 5">
            <a:extLst>
              <a:ext uri="{FF2B5EF4-FFF2-40B4-BE49-F238E27FC236}">
                <a16:creationId xmlns:a16="http://schemas.microsoft.com/office/drawing/2014/main" id="{C015D15B-36C9-1D04-2553-3B5A322F3D0A}"/>
              </a:ext>
            </a:extLst>
          </p:cNvPr>
          <p:cNvSpPr txBox="1"/>
          <p:nvPr/>
        </p:nvSpPr>
        <p:spPr>
          <a:xfrm>
            <a:off x="9058656" y="3268504"/>
            <a:ext cx="2818774" cy="2308324"/>
          </a:xfrm>
          <a:prstGeom prst="rect">
            <a:avLst/>
          </a:prstGeom>
          <a:noFill/>
        </p:spPr>
        <p:txBody>
          <a:bodyPr wrap="square" rtlCol="0">
            <a:spAutoFit/>
          </a:bodyPr>
          <a:lstStyle/>
          <a:p>
            <a:r>
              <a:rPr lang="fr-FR" sz="2400" b="1" dirty="0">
                <a:solidFill>
                  <a:srgbClr val="FFFF00"/>
                </a:solidFill>
              </a:rPr>
              <a:t>Tapis et rideaux dans La Liseuse à la fenêtre, vers 1657-1659, Dresde, </a:t>
            </a:r>
            <a:r>
              <a:rPr lang="fr-FR" sz="2400" b="1" dirty="0" err="1">
                <a:solidFill>
                  <a:srgbClr val="FFFF00"/>
                </a:solidFill>
              </a:rPr>
              <a:t>Gemäldegalerie</a:t>
            </a:r>
            <a:r>
              <a:rPr lang="fr-FR" sz="2400" b="1" dirty="0">
                <a:solidFill>
                  <a:srgbClr val="FFFF00"/>
                </a:solidFill>
              </a:rPr>
              <a:t> Alte Meister.</a:t>
            </a:r>
          </a:p>
        </p:txBody>
      </p:sp>
    </p:spTree>
    <p:extLst>
      <p:ext uri="{BB962C8B-B14F-4D97-AF65-F5344CB8AC3E}">
        <p14:creationId xmlns:p14="http://schemas.microsoft.com/office/powerpoint/2010/main" val="2415363822"/>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mythologie, personne, art&#10;&#10;Description générée automatiquement">
            <a:extLst>
              <a:ext uri="{FF2B5EF4-FFF2-40B4-BE49-F238E27FC236}">
                <a16:creationId xmlns:a16="http://schemas.microsoft.com/office/drawing/2014/main" id="{CFDD2196-CEF5-4ACA-F0A6-8F77CB988A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5344" y="189000"/>
            <a:ext cx="7029153" cy="6480000"/>
          </a:xfrm>
          <a:prstGeom prst="rect">
            <a:avLst/>
          </a:prstGeom>
          <a:ln w="25400">
            <a:solidFill>
              <a:srgbClr val="FFFF00"/>
            </a:solidFill>
          </a:ln>
        </p:spPr>
      </p:pic>
      <p:sp>
        <p:nvSpPr>
          <p:cNvPr id="4" name="ZoneTexte 3">
            <a:extLst>
              <a:ext uri="{FF2B5EF4-FFF2-40B4-BE49-F238E27FC236}">
                <a16:creationId xmlns:a16="http://schemas.microsoft.com/office/drawing/2014/main" id="{AA09C4F3-0EC8-8B8B-2F44-A022386B619D}"/>
              </a:ext>
            </a:extLst>
          </p:cNvPr>
          <p:cNvSpPr txBox="1"/>
          <p:nvPr/>
        </p:nvSpPr>
        <p:spPr>
          <a:xfrm>
            <a:off x="207264" y="3429000"/>
            <a:ext cx="2712736" cy="2308324"/>
          </a:xfrm>
          <a:prstGeom prst="rect">
            <a:avLst/>
          </a:prstGeom>
          <a:noFill/>
        </p:spPr>
        <p:txBody>
          <a:bodyPr wrap="square" rtlCol="0">
            <a:spAutoFit/>
          </a:bodyPr>
          <a:lstStyle/>
          <a:p>
            <a:r>
              <a:rPr lang="fr-FR" sz="2400" b="1" dirty="0">
                <a:solidFill>
                  <a:srgbClr val="FFFF00"/>
                </a:solidFill>
              </a:rPr>
              <a:t>Johannes Vermeer, Diane et ses compagnes, vers 1653-1656, La Haye, </a:t>
            </a:r>
            <a:r>
              <a:rPr lang="fr-FR" sz="2400" b="1" dirty="0" err="1">
                <a:solidFill>
                  <a:srgbClr val="FFFF00"/>
                </a:solidFill>
              </a:rPr>
              <a:t>Mauritshuis</a:t>
            </a:r>
            <a:r>
              <a:rPr lang="fr-FR" sz="2400" b="1" dirty="0">
                <a:solidFill>
                  <a:srgbClr val="FFFF00"/>
                </a:solidFill>
              </a:rPr>
              <a:t>.</a:t>
            </a:r>
          </a:p>
        </p:txBody>
      </p:sp>
    </p:spTree>
    <p:extLst>
      <p:ext uri="{BB962C8B-B14F-4D97-AF65-F5344CB8AC3E}">
        <p14:creationId xmlns:p14="http://schemas.microsoft.com/office/powerpoint/2010/main" val="2789892570"/>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habits, mythologie, art&#10;&#10;Description générée automatiquement">
            <a:extLst>
              <a:ext uri="{FF2B5EF4-FFF2-40B4-BE49-F238E27FC236}">
                <a16:creationId xmlns:a16="http://schemas.microsoft.com/office/drawing/2014/main" id="{1A239EFC-CCE2-3CB9-2CAF-E2380E91D7B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48335" y="189000"/>
            <a:ext cx="8228571" cy="6480000"/>
          </a:xfrm>
          <a:prstGeom prst="rect">
            <a:avLst/>
          </a:prstGeom>
          <a:ln w="25400">
            <a:solidFill>
              <a:srgbClr val="FFFF00"/>
            </a:solidFill>
          </a:ln>
        </p:spPr>
      </p:pic>
      <p:sp>
        <p:nvSpPr>
          <p:cNvPr id="4" name="ZoneTexte 3">
            <a:extLst>
              <a:ext uri="{FF2B5EF4-FFF2-40B4-BE49-F238E27FC236}">
                <a16:creationId xmlns:a16="http://schemas.microsoft.com/office/drawing/2014/main" id="{0B0CF68B-B338-2C31-DA71-64D2A40B3888}"/>
              </a:ext>
            </a:extLst>
          </p:cNvPr>
          <p:cNvSpPr txBox="1"/>
          <p:nvPr/>
        </p:nvSpPr>
        <p:spPr>
          <a:xfrm>
            <a:off x="9185563" y="1111111"/>
            <a:ext cx="3096491" cy="415498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Jacob van Loo, Diane et ses nymphes, 1648, 136,8 × 170,6 cm, Berlin, Gemäldegalderie.</a:t>
            </a:r>
          </a:p>
        </p:txBody>
      </p:sp>
    </p:spTree>
    <p:extLst>
      <p:ext uri="{BB962C8B-B14F-4D97-AF65-F5344CB8AC3E}">
        <p14:creationId xmlns:p14="http://schemas.microsoft.com/office/powerpoint/2010/main" val="1159887996"/>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habits, Visage humain, personne&#10;&#10;Description générée automatiquement">
            <a:extLst>
              <a:ext uri="{FF2B5EF4-FFF2-40B4-BE49-F238E27FC236}">
                <a16:creationId xmlns:a16="http://schemas.microsoft.com/office/drawing/2014/main" id="{218858DB-82CB-CB19-A64F-F7D0AFF7CE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2389" y="189000"/>
            <a:ext cx="5349845" cy="6480000"/>
          </a:xfrm>
          <a:prstGeom prst="rect">
            <a:avLst/>
          </a:prstGeom>
          <a:ln w="25400">
            <a:solidFill>
              <a:srgbClr val="FFFF00"/>
            </a:solidFill>
          </a:ln>
        </p:spPr>
      </p:pic>
      <p:sp>
        <p:nvSpPr>
          <p:cNvPr id="4" name="ZoneTexte 3">
            <a:extLst>
              <a:ext uri="{FF2B5EF4-FFF2-40B4-BE49-F238E27FC236}">
                <a16:creationId xmlns:a16="http://schemas.microsoft.com/office/drawing/2014/main" id="{9B7CA1F1-1DD4-5FA8-B353-8B786F03FEBB}"/>
              </a:ext>
            </a:extLst>
          </p:cNvPr>
          <p:cNvSpPr txBox="1"/>
          <p:nvPr/>
        </p:nvSpPr>
        <p:spPr>
          <a:xfrm>
            <a:off x="146304" y="1295400"/>
            <a:ext cx="3317589"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Sainte Praxède, 1655, Tokyo, musée national de l'Art occidental.</a:t>
            </a:r>
          </a:p>
        </p:txBody>
      </p:sp>
    </p:spTree>
    <p:extLst>
      <p:ext uri="{BB962C8B-B14F-4D97-AF65-F5344CB8AC3E}">
        <p14:creationId xmlns:p14="http://schemas.microsoft.com/office/powerpoint/2010/main" val="599315025"/>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habits, Visage humain, personne&#10;&#10;Description générée automatiquement">
            <a:extLst>
              <a:ext uri="{FF2B5EF4-FFF2-40B4-BE49-F238E27FC236}">
                <a16:creationId xmlns:a16="http://schemas.microsoft.com/office/drawing/2014/main" id="{D96ECC45-CDF0-3E94-7FE2-15547056CE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39796" y="189000"/>
            <a:ext cx="5597318" cy="6480000"/>
          </a:xfrm>
          <a:prstGeom prst="rect">
            <a:avLst/>
          </a:prstGeom>
          <a:ln w="25400">
            <a:solidFill>
              <a:srgbClr val="FFFF00"/>
            </a:solidFill>
          </a:ln>
        </p:spPr>
      </p:pic>
      <p:sp>
        <p:nvSpPr>
          <p:cNvPr id="4" name="ZoneTexte 3">
            <a:extLst>
              <a:ext uri="{FF2B5EF4-FFF2-40B4-BE49-F238E27FC236}">
                <a16:creationId xmlns:a16="http://schemas.microsoft.com/office/drawing/2014/main" id="{19310DF4-5DE3-0300-6C2C-1BFBCAD6495E}"/>
              </a:ext>
            </a:extLst>
          </p:cNvPr>
          <p:cNvSpPr txBox="1"/>
          <p:nvPr/>
        </p:nvSpPr>
        <p:spPr>
          <a:xfrm>
            <a:off x="8573748" y="2962863"/>
            <a:ext cx="3408045" cy="1938992"/>
          </a:xfrm>
          <a:prstGeom prst="rect">
            <a:avLst/>
          </a:prstGeom>
          <a:noFill/>
        </p:spPr>
        <p:txBody>
          <a:bodyPr wrap="square" rtlCol="0">
            <a:spAutoFit/>
          </a:bodyPr>
          <a:lstStyle/>
          <a:p>
            <a:r>
              <a:rPr lang="fr-FR" sz="2400" b="1" dirty="0">
                <a:solidFill>
                  <a:srgbClr val="FFFF00"/>
                </a:solidFill>
              </a:rPr>
              <a:t>Le Christ dans la maison de Marthe et Marie, vers 1654-1656, Édimbourg, Galerie nationale d'Écosse.</a:t>
            </a:r>
          </a:p>
        </p:txBody>
      </p:sp>
    </p:spTree>
    <p:extLst>
      <p:ext uri="{BB962C8B-B14F-4D97-AF65-F5344CB8AC3E}">
        <p14:creationId xmlns:p14="http://schemas.microsoft.com/office/powerpoint/2010/main" val="3192887193"/>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Arts visuels, mythologie&#10;&#10;Description générée automatiquement">
            <a:extLst>
              <a:ext uri="{FF2B5EF4-FFF2-40B4-BE49-F238E27FC236}">
                <a16:creationId xmlns:a16="http://schemas.microsoft.com/office/drawing/2014/main" id="{2DB0CEFF-CEB9-B945-316E-D25C034F2D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9196" y="189000"/>
            <a:ext cx="4453607" cy="6480000"/>
          </a:xfrm>
          <a:prstGeom prst="rect">
            <a:avLst/>
          </a:prstGeom>
          <a:ln w="25400">
            <a:solidFill>
              <a:srgbClr val="FFFF00"/>
            </a:solidFill>
          </a:ln>
        </p:spPr>
      </p:pic>
      <p:sp>
        <p:nvSpPr>
          <p:cNvPr id="4" name="ZoneTexte 3">
            <a:extLst>
              <a:ext uri="{FF2B5EF4-FFF2-40B4-BE49-F238E27FC236}">
                <a16:creationId xmlns:a16="http://schemas.microsoft.com/office/drawing/2014/main" id="{0F78ECBE-563E-B2A6-7ADA-32CF9731728E}"/>
              </a:ext>
            </a:extLst>
          </p:cNvPr>
          <p:cNvSpPr txBox="1"/>
          <p:nvPr/>
        </p:nvSpPr>
        <p:spPr>
          <a:xfrm>
            <a:off x="281869" y="1678908"/>
            <a:ext cx="3702941"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L'Allégorie de la Foi, vers 1670-1674, New York, </a:t>
            </a:r>
            <a:r>
              <a:rPr lang="fr-FR" sz="2400" b="1" dirty="0" err="1">
                <a:solidFill>
                  <a:srgbClr val="FFFF00"/>
                </a:solidFill>
              </a:rPr>
              <a:t>Metropolitan</a:t>
            </a:r>
            <a:r>
              <a:rPr lang="fr-FR" sz="2400" b="1" dirty="0">
                <a:solidFill>
                  <a:srgbClr val="FFFF00"/>
                </a:solidFill>
              </a:rPr>
              <a:t> Museum of Art.</a:t>
            </a:r>
          </a:p>
        </p:txBody>
      </p:sp>
    </p:spTree>
    <p:extLst>
      <p:ext uri="{BB962C8B-B14F-4D97-AF65-F5344CB8AC3E}">
        <p14:creationId xmlns:p14="http://schemas.microsoft.com/office/powerpoint/2010/main" val="2808993417"/>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mur, cadre photo, Visage humain&#10;&#10;Description générée automatiquement">
            <a:extLst>
              <a:ext uri="{FF2B5EF4-FFF2-40B4-BE49-F238E27FC236}">
                <a16:creationId xmlns:a16="http://schemas.microsoft.com/office/drawing/2014/main" id="{C1C5DC32-82B9-F2CB-4A34-48EC0ED28C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5568" y="189000"/>
            <a:ext cx="5740863" cy="6480000"/>
          </a:xfrm>
          <a:prstGeom prst="rect">
            <a:avLst/>
          </a:prstGeom>
          <a:ln w="25400">
            <a:solidFill>
              <a:srgbClr val="FFFF00"/>
            </a:solidFill>
          </a:ln>
        </p:spPr>
      </p:pic>
      <p:sp>
        <p:nvSpPr>
          <p:cNvPr id="4" name="ZoneTexte 3">
            <a:extLst>
              <a:ext uri="{FF2B5EF4-FFF2-40B4-BE49-F238E27FC236}">
                <a16:creationId xmlns:a16="http://schemas.microsoft.com/office/drawing/2014/main" id="{0CD9D16A-7BD9-F5ED-088D-D0189CBDA8A2}"/>
              </a:ext>
            </a:extLst>
          </p:cNvPr>
          <p:cNvSpPr txBox="1"/>
          <p:nvPr/>
        </p:nvSpPr>
        <p:spPr>
          <a:xfrm>
            <a:off x="9092045" y="853196"/>
            <a:ext cx="3099955"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Jeune Femme à l'aiguière, New York, </a:t>
            </a:r>
            <a:r>
              <a:rPr lang="fr-FR" sz="2400" b="1" dirty="0" err="1">
                <a:solidFill>
                  <a:srgbClr val="FFFF00"/>
                </a:solidFill>
              </a:rPr>
              <a:t>Metropolitan</a:t>
            </a:r>
            <a:r>
              <a:rPr lang="fr-FR" sz="2400" b="1" dirty="0">
                <a:solidFill>
                  <a:srgbClr val="FFFF00"/>
                </a:solidFill>
              </a:rPr>
              <a:t> Museum of Art.</a:t>
            </a:r>
          </a:p>
        </p:txBody>
      </p:sp>
    </p:spTree>
    <p:extLst>
      <p:ext uri="{BB962C8B-B14F-4D97-AF65-F5344CB8AC3E}">
        <p14:creationId xmlns:p14="http://schemas.microsoft.com/office/powerpoint/2010/main" val="1024406755"/>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intérieur, peinture, meubles&#10;&#10;Description générée automatiquement">
            <a:extLst>
              <a:ext uri="{FF2B5EF4-FFF2-40B4-BE49-F238E27FC236}">
                <a16:creationId xmlns:a16="http://schemas.microsoft.com/office/drawing/2014/main" id="{B77D45CE-FFBD-1961-CEBA-FC8C95E56F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7656" y="225022"/>
            <a:ext cx="5652000" cy="6407955"/>
          </a:xfrm>
          <a:prstGeom prst="rect">
            <a:avLst/>
          </a:prstGeom>
          <a:ln w="25400">
            <a:solidFill>
              <a:srgbClr val="FFFF00"/>
            </a:solidFill>
          </a:ln>
        </p:spPr>
      </p:pic>
      <p:sp>
        <p:nvSpPr>
          <p:cNvPr id="4" name="ZoneTexte 3">
            <a:extLst>
              <a:ext uri="{FF2B5EF4-FFF2-40B4-BE49-F238E27FC236}">
                <a16:creationId xmlns:a16="http://schemas.microsoft.com/office/drawing/2014/main" id="{489B95FC-6AA9-C809-C1B6-3D4A976E080B}"/>
              </a:ext>
            </a:extLst>
          </p:cNvPr>
          <p:cNvSpPr txBox="1"/>
          <p:nvPr/>
        </p:nvSpPr>
        <p:spPr>
          <a:xfrm>
            <a:off x="271238" y="1536173"/>
            <a:ext cx="3314700"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Femme à la balance, Washington, National </a:t>
            </a:r>
            <a:r>
              <a:rPr lang="fr-FR" sz="2400" b="1" dirty="0" err="1">
                <a:solidFill>
                  <a:srgbClr val="FFFF00"/>
                </a:solidFill>
              </a:rPr>
              <a:t>Gallery</a:t>
            </a:r>
            <a:r>
              <a:rPr lang="fr-FR" sz="2400" b="1" dirty="0">
                <a:solidFill>
                  <a:srgbClr val="FFFF00"/>
                </a:solidFill>
              </a:rPr>
              <a:t> of Art.</a:t>
            </a:r>
          </a:p>
        </p:txBody>
      </p:sp>
    </p:spTree>
    <p:extLst>
      <p:ext uri="{BB962C8B-B14F-4D97-AF65-F5344CB8AC3E}">
        <p14:creationId xmlns:p14="http://schemas.microsoft.com/office/powerpoint/2010/main" val="4150358433"/>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meubles, peinture, personne&#10;&#10;Description générée automatiquement">
            <a:extLst>
              <a:ext uri="{FF2B5EF4-FFF2-40B4-BE49-F238E27FC236}">
                <a16:creationId xmlns:a16="http://schemas.microsoft.com/office/drawing/2014/main" id="{5FE675FE-9414-42EE-2F98-9CB9A256B0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93185" y="189000"/>
            <a:ext cx="5405629" cy="6480000"/>
          </a:xfrm>
          <a:prstGeom prst="rect">
            <a:avLst/>
          </a:prstGeom>
          <a:ln w="25400">
            <a:solidFill>
              <a:srgbClr val="FFFF00"/>
            </a:solidFill>
          </a:ln>
        </p:spPr>
      </p:pic>
      <p:sp>
        <p:nvSpPr>
          <p:cNvPr id="4" name="ZoneTexte 3">
            <a:extLst>
              <a:ext uri="{FF2B5EF4-FFF2-40B4-BE49-F238E27FC236}">
                <a16:creationId xmlns:a16="http://schemas.microsoft.com/office/drawing/2014/main" id="{B6E7EE52-A14F-6A30-9906-97579FC808CD}"/>
              </a:ext>
            </a:extLst>
          </p:cNvPr>
          <p:cNvSpPr txBox="1"/>
          <p:nvPr/>
        </p:nvSpPr>
        <p:spPr>
          <a:xfrm>
            <a:off x="8985504" y="1133856"/>
            <a:ext cx="3206496"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Femme en bleu lisant une lettre, Amsterdam, </a:t>
            </a:r>
            <a:r>
              <a:rPr lang="fr-FR" sz="2400" b="1" dirty="0" err="1">
                <a:solidFill>
                  <a:srgbClr val="FFFF00"/>
                </a:solidFill>
              </a:rPr>
              <a:t>Rijksmuseum</a:t>
            </a:r>
            <a:r>
              <a:rPr lang="fr-FR" sz="2400" b="1" dirty="0">
                <a:solidFill>
                  <a:srgbClr val="FFFF00"/>
                </a:solidFill>
              </a:rPr>
              <a:t>.</a:t>
            </a:r>
          </a:p>
        </p:txBody>
      </p:sp>
    </p:spTree>
    <p:extLst>
      <p:ext uri="{BB962C8B-B14F-4D97-AF65-F5344CB8AC3E}">
        <p14:creationId xmlns:p14="http://schemas.microsoft.com/office/powerpoint/2010/main" val="3880358930"/>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habits, personne&#10;&#10;Description générée automatiquement">
            <a:extLst>
              <a:ext uri="{FF2B5EF4-FFF2-40B4-BE49-F238E27FC236}">
                <a16:creationId xmlns:a16="http://schemas.microsoft.com/office/drawing/2014/main" id="{C7829354-DA3E-E0CA-9D79-988AF480EB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63213" y="189000"/>
            <a:ext cx="5665573" cy="6480000"/>
          </a:xfrm>
          <a:prstGeom prst="rect">
            <a:avLst/>
          </a:prstGeom>
          <a:ln w="25400">
            <a:solidFill>
              <a:srgbClr val="FFFF00"/>
            </a:solidFill>
          </a:ln>
        </p:spPr>
      </p:pic>
      <p:sp>
        <p:nvSpPr>
          <p:cNvPr id="4" name="ZoneTexte 3">
            <a:extLst>
              <a:ext uri="{FF2B5EF4-FFF2-40B4-BE49-F238E27FC236}">
                <a16:creationId xmlns:a16="http://schemas.microsoft.com/office/drawing/2014/main" id="{A3534656-C45E-BFD9-86B7-012EEA8CBDAF}"/>
              </a:ext>
            </a:extLst>
          </p:cNvPr>
          <p:cNvSpPr txBox="1"/>
          <p:nvPr/>
        </p:nvSpPr>
        <p:spPr>
          <a:xfrm>
            <a:off x="0" y="1405639"/>
            <a:ext cx="3169695"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Dame au collier de perles, Berlin, </a:t>
            </a:r>
            <a:r>
              <a:rPr lang="fr-FR" sz="2400" b="1" dirty="0" err="1">
                <a:solidFill>
                  <a:srgbClr val="FFFF00"/>
                </a:solidFill>
              </a:rPr>
              <a:t>Gemäldegalerie</a:t>
            </a:r>
            <a:r>
              <a:rPr lang="fr-FR" sz="2400" b="1" dirty="0">
                <a:solidFill>
                  <a:srgbClr val="FFFF00"/>
                </a:solidFill>
              </a:rPr>
              <a:t>.</a:t>
            </a:r>
          </a:p>
        </p:txBody>
      </p:sp>
    </p:spTree>
    <p:extLst>
      <p:ext uri="{BB962C8B-B14F-4D97-AF65-F5344CB8AC3E}">
        <p14:creationId xmlns:p14="http://schemas.microsoft.com/office/powerpoint/2010/main" val="56989810"/>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ave, cimetière, plaque, texte&#10;&#10;Description générée automatiquement">
            <a:extLst>
              <a:ext uri="{FF2B5EF4-FFF2-40B4-BE49-F238E27FC236}">
                <a16:creationId xmlns:a16="http://schemas.microsoft.com/office/drawing/2014/main" id="{8FC3B3BF-05C2-292F-680D-2323DE591A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7688" y="189000"/>
            <a:ext cx="5580194" cy="6480000"/>
          </a:xfrm>
          <a:prstGeom prst="rect">
            <a:avLst/>
          </a:prstGeom>
          <a:ln w="25400">
            <a:solidFill>
              <a:srgbClr val="FFFF00"/>
            </a:solidFill>
          </a:ln>
        </p:spPr>
      </p:pic>
      <p:sp>
        <p:nvSpPr>
          <p:cNvPr id="4" name="ZoneTexte 3">
            <a:extLst>
              <a:ext uri="{FF2B5EF4-FFF2-40B4-BE49-F238E27FC236}">
                <a16:creationId xmlns:a16="http://schemas.microsoft.com/office/drawing/2014/main" id="{3D66A659-E4A1-9024-4997-3A07A6FB1CAE}"/>
              </a:ext>
            </a:extLst>
          </p:cNvPr>
          <p:cNvSpPr txBox="1"/>
          <p:nvPr/>
        </p:nvSpPr>
        <p:spPr>
          <a:xfrm>
            <a:off x="8644516" y="1024878"/>
            <a:ext cx="3221182"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Pierre tombale de Jan Vermeer, Delft, </a:t>
            </a:r>
            <a:r>
              <a:rPr lang="fr-FR" sz="2400" b="1" dirty="0" err="1">
                <a:solidFill>
                  <a:srgbClr val="FFFF00"/>
                </a:solidFill>
              </a:rPr>
              <a:t>Oude</a:t>
            </a:r>
            <a:r>
              <a:rPr lang="fr-FR" sz="2400" b="1" dirty="0">
                <a:solidFill>
                  <a:srgbClr val="FFFF00"/>
                </a:solidFill>
              </a:rPr>
              <a:t> </a:t>
            </a:r>
            <a:r>
              <a:rPr lang="fr-FR" sz="2400" b="1" dirty="0" err="1">
                <a:solidFill>
                  <a:srgbClr val="FFFF00"/>
                </a:solidFill>
              </a:rPr>
              <a:t>Kerk</a:t>
            </a:r>
            <a:r>
              <a:rPr lang="fr-FR" sz="2400" b="1" dirty="0">
                <a:solidFill>
                  <a:srgbClr val="FFFF00"/>
                </a:solidFill>
              </a:rPr>
              <a:t>.</a:t>
            </a:r>
          </a:p>
        </p:txBody>
      </p:sp>
    </p:spTree>
    <p:extLst>
      <p:ext uri="{BB962C8B-B14F-4D97-AF65-F5344CB8AC3E}">
        <p14:creationId xmlns:p14="http://schemas.microsoft.com/office/powerpoint/2010/main" val="1597727177"/>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Visage humain, habits, dessin&#10;&#10;Description générée automatiquement">
            <a:extLst>
              <a:ext uri="{FF2B5EF4-FFF2-40B4-BE49-F238E27FC236}">
                <a16:creationId xmlns:a16="http://schemas.microsoft.com/office/drawing/2014/main" id="{130C0247-BD2E-2CBC-4EF4-D0C5D84B12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4704" y="189000"/>
            <a:ext cx="5462592" cy="6480000"/>
          </a:xfrm>
          <a:prstGeom prst="rect">
            <a:avLst/>
          </a:prstGeom>
          <a:ln w="25400">
            <a:solidFill>
              <a:srgbClr val="FFFF00"/>
            </a:solidFill>
          </a:ln>
        </p:spPr>
      </p:pic>
      <p:sp>
        <p:nvSpPr>
          <p:cNvPr id="4" name="ZoneTexte 3">
            <a:extLst>
              <a:ext uri="{FF2B5EF4-FFF2-40B4-BE49-F238E27FC236}">
                <a16:creationId xmlns:a16="http://schemas.microsoft.com/office/drawing/2014/main" id="{61B3797F-FD5F-1C53-3402-F4B5BEF4A6C3}"/>
              </a:ext>
            </a:extLst>
          </p:cNvPr>
          <p:cNvSpPr txBox="1"/>
          <p:nvPr/>
        </p:nvSpPr>
        <p:spPr>
          <a:xfrm>
            <a:off x="536448" y="1414272"/>
            <a:ext cx="2987040" cy="3785652"/>
          </a:xfrm>
          <a:prstGeom prst="rect">
            <a:avLst/>
          </a:prstGeom>
          <a:noFill/>
        </p:spPr>
        <p:txBody>
          <a:bodyPr wrap="square" rtlCol="0">
            <a:spAutoFit/>
          </a:bodyPr>
          <a:lstStyle/>
          <a:p>
            <a:endParaRPr lang="nl-NL" sz="2400" b="1" dirty="0">
              <a:solidFill>
                <a:srgbClr val="FFFF00"/>
              </a:solidFill>
            </a:endParaRPr>
          </a:p>
          <a:p>
            <a:endParaRPr lang="nl-NL" sz="2400" b="1" dirty="0">
              <a:solidFill>
                <a:srgbClr val="FFFF00"/>
              </a:solidFill>
            </a:endParaRPr>
          </a:p>
          <a:p>
            <a:endParaRPr lang="nl-NL" sz="2400" b="1" dirty="0">
              <a:solidFill>
                <a:srgbClr val="FFFF00"/>
              </a:solidFill>
            </a:endParaRPr>
          </a:p>
          <a:p>
            <a:endParaRPr lang="nl-NL" sz="2400" b="1" dirty="0">
              <a:solidFill>
                <a:srgbClr val="FFFF00"/>
              </a:solidFill>
            </a:endParaRPr>
          </a:p>
          <a:p>
            <a:endParaRPr lang="nl-NL" sz="2400" b="1" dirty="0">
              <a:solidFill>
                <a:srgbClr val="FFFF00"/>
              </a:solidFill>
            </a:endParaRPr>
          </a:p>
          <a:p>
            <a:endParaRPr lang="nl-NL" sz="2400" b="1" dirty="0">
              <a:solidFill>
                <a:srgbClr val="FFFF00"/>
              </a:solidFill>
            </a:endParaRPr>
          </a:p>
          <a:p>
            <a:r>
              <a:rPr lang="nl-NL" sz="2400" b="1" dirty="0">
                <a:solidFill>
                  <a:srgbClr val="FFFF00"/>
                </a:solidFill>
              </a:rPr>
              <a:t>Jan </a:t>
            </a:r>
            <a:r>
              <a:rPr lang="nl-NL" sz="2400" b="1" dirty="0" err="1">
                <a:solidFill>
                  <a:srgbClr val="FFFF00"/>
                </a:solidFill>
              </a:rPr>
              <a:t>Verkolje</a:t>
            </a:r>
            <a:r>
              <a:rPr lang="nl-NL" sz="2400" b="1" dirty="0">
                <a:solidFill>
                  <a:srgbClr val="FFFF00"/>
                </a:solidFill>
              </a:rPr>
              <a:t>, Antoni van Leeuwenhoek, Amsterdam, Rijksmuseum.</a:t>
            </a:r>
            <a:endParaRPr lang="fr-FR" sz="2400" b="1" dirty="0">
              <a:solidFill>
                <a:srgbClr val="FFFF00"/>
              </a:solidFill>
            </a:endParaRPr>
          </a:p>
        </p:txBody>
      </p:sp>
    </p:spTree>
    <p:extLst>
      <p:ext uri="{BB962C8B-B14F-4D97-AF65-F5344CB8AC3E}">
        <p14:creationId xmlns:p14="http://schemas.microsoft.com/office/powerpoint/2010/main" val="4169313023"/>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mur, Visage humain&#10;&#10;Description générée automatiquement">
            <a:extLst>
              <a:ext uri="{FF2B5EF4-FFF2-40B4-BE49-F238E27FC236}">
                <a16:creationId xmlns:a16="http://schemas.microsoft.com/office/drawing/2014/main" id="{0E3505C7-4881-7343-03E6-735C0B182E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06368" y="189000"/>
            <a:ext cx="5779264" cy="6480000"/>
          </a:xfrm>
          <a:prstGeom prst="rect">
            <a:avLst/>
          </a:prstGeom>
          <a:ln w="25400">
            <a:solidFill>
              <a:srgbClr val="FFFF00"/>
            </a:solidFill>
          </a:ln>
        </p:spPr>
      </p:pic>
      <p:sp>
        <p:nvSpPr>
          <p:cNvPr id="4" name="ZoneTexte 3">
            <a:extLst>
              <a:ext uri="{FF2B5EF4-FFF2-40B4-BE49-F238E27FC236}">
                <a16:creationId xmlns:a16="http://schemas.microsoft.com/office/drawing/2014/main" id="{BD5E9CB9-8225-E848-408A-7AB1B62EC2CF}"/>
              </a:ext>
            </a:extLst>
          </p:cNvPr>
          <p:cNvSpPr txBox="1"/>
          <p:nvPr/>
        </p:nvSpPr>
        <p:spPr>
          <a:xfrm>
            <a:off x="9119616" y="1182624"/>
            <a:ext cx="2828544"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Laitière, vers 1658-1661, Amsterdam, </a:t>
            </a:r>
            <a:r>
              <a:rPr lang="fr-FR" sz="2400" b="1" dirty="0" err="1">
                <a:solidFill>
                  <a:srgbClr val="FFFF00"/>
                </a:solidFill>
              </a:rPr>
              <a:t>Rijksmuseum</a:t>
            </a:r>
            <a:r>
              <a:rPr lang="fr-FR" sz="2400" b="1" dirty="0">
                <a:solidFill>
                  <a:srgbClr val="FFFF00"/>
                </a:solidFill>
              </a:rPr>
              <a:t>.</a:t>
            </a:r>
          </a:p>
        </p:txBody>
      </p:sp>
    </p:spTree>
    <p:extLst>
      <p:ext uri="{BB962C8B-B14F-4D97-AF65-F5344CB8AC3E}">
        <p14:creationId xmlns:p14="http://schemas.microsoft.com/office/powerpoint/2010/main" val="2646285741"/>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ciel, eau&#10;&#10;Description générée automatiquement">
            <a:extLst>
              <a:ext uri="{FF2B5EF4-FFF2-40B4-BE49-F238E27FC236}">
                <a16:creationId xmlns:a16="http://schemas.microsoft.com/office/drawing/2014/main" id="{1A4A3047-C5EA-7DA0-F239-7B8C7B1589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4119" y="189000"/>
            <a:ext cx="7798871"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D390582-95C9-5633-8AC2-0EC0E88E5679}"/>
              </a:ext>
            </a:extLst>
          </p:cNvPr>
          <p:cNvSpPr txBox="1"/>
          <p:nvPr/>
        </p:nvSpPr>
        <p:spPr>
          <a:xfrm>
            <a:off x="260967" y="3805462"/>
            <a:ext cx="3138054" cy="1200329"/>
          </a:xfrm>
          <a:prstGeom prst="rect">
            <a:avLst/>
          </a:prstGeom>
          <a:noFill/>
        </p:spPr>
        <p:txBody>
          <a:bodyPr wrap="square" rtlCol="0">
            <a:spAutoFit/>
          </a:bodyPr>
          <a:lstStyle/>
          <a:p>
            <a:r>
              <a:rPr lang="fr-FR" sz="2400" b="1">
                <a:solidFill>
                  <a:srgbClr val="FFFF00"/>
                </a:solidFill>
              </a:rPr>
              <a:t>Vue de Delft, vers 1660-1661, La Haye, Mauritshuis.</a:t>
            </a:r>
            <a:endParaRPr lang="fr-FR" sz="2400" b="1" dirty="0">
              <a:solidFill>
                <a:srgbClr val="FFFF00"/>
              </a:solidFill>
            </a:endParaRPr>
          </a:p>
        </p:txBody>
      </p:sp>
    </p:spTree>
    <p:extLst>
      <p:ext uri="{BB962C8B-B14F-4D97-AF65-F5344CB8AC3E}">
        <p14:creationId xmlns:p14="http://schemas.microsoft.com/office/powerpoint/2010/main" val="2568029561"/>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peinture, personne, mur&#10;&#10;Description générée automatiquement">
            <a:extLst>
              <a:ext uri="{FF2B5EF4-FFF2-40B4-BE49-F238E27FC236}">
                <a16:creationId xmlns:a16="http://schemas.microsoft.com/office/drawing/2014/main" id="{52D618B7-2FC3-B8AD-FE82-A171227175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4515" y="189000"/>
            <a:ext cx="570297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392FA77-EB33-C1E2-70CF-DCBFF7D7BCAF}"/>
              </a:ext>
            </a:extLst>
          </p:cNvPr>
          <p:cNvSpPr txBox="1"/>
          <p:nvPr/>
        </p:nvSpPr>
        <p:spPr>
          <a:xfrm>
            <a:off x="9050243" y="1116724"/>
            <a:ext cx="2899064"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L'Astronome, dit aussi L'Astrologue, 1668, Musée du Louvre - Paris</a:t>
            </a:r>
          </a:p>
        </p:txBody>
      </p:sp>
    </p:spTree>
    <p:extLst>
      <p:ext uri="{BB962C8B-B14F-4D97-AF65-F5344CB8AC3E}">
        <p14:creationId xmlns:p14="http://schemas.microsoft.com/office/powerpoint/2010/main" val="1269576115"/>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eubles, habits, personne&#10;&#10;Description générée automatiquement">
            <a:extLst>
              <a:ext uri="{FF2B5EF4-FFF2-40B4-BE49-F238E27FC236}">
                <a16:creationId xmlns:a16="http://schemas.microsoft.com/office/drawing/2014/main" id="{4E3CC20F-5F40-F967-007C-1288C08B4F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0564" y="189000"/>
            <a:ext cx="5779264"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053A0F0-4CB4-2792-F559-13EA9D111FD9}"/>
              </a:ext>
            </a:extLst>
          </p:cNvPr>
          <p:cNvSpPr txBox="1"/>
          <p:nvPr/>
        </p:nvSpPr>
        <p:spPr>
          <a:xfrm>
            <a:off x="209252" y="1528324"/>
            <a:ext cx="3217437"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Géographe, 1669, Francfort, musée </a:t>
            </a:r>
            <a:r>
              <a:rPr lang="fr-FR" sz="2400" b="1" dirty="0" err="1">
                <a:solidFill>
                  <a:srgbClr val="FFFF00"/>
                </a:solidFill>
              </a:rPr>
              <a:t>Städel</a:t>
            </a:r>
            <a:r>
              <a:rPr lang="fr-FR" sz="2400" b="1" dirty="0">
                <a:solidFill>
                  <a:srgbClr val="FFFF00"/>
                </a:solidFill>
              </a:rPr>
              <a:t>.</a:t>
            </a:r>
          </a:p>
        </p:txBody>
      </p:sp>
    </p:spTree>
    <p:extLst>
      <p:ext uri="{BB962C8B-B14F-4D97-AF65-F5344CB8AC3E}">
        <p14:creationId xmlns:p14="http://schemas.microsoft.com/office/powerpoint/2010/main" val="2962234837"/>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Visage humain, habits, personne, peinture&#10;&#10;Description générée automatiquement">
            <a:extLst>
              <a:ext uri="{FF2B5EF4-FFF2-40B4-BE49-F238E27FC236}">
                <a16:creationId xmlns:a16="http://schemas.microsoft.com/office/drawing/2014/main" id="{3796ED6E-8EE1-3F54-9084-E6EAB7E782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7324" y="189000"/>
            <a:ext cx="5497351"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03B8935D-9D1F-F749-340E-F7F11484E686}"/>
              </a:ext>
            </a:extLst>
          </p:cNvPr>
          <p:cNvSpPr txBox="1"/>
          <p:nvPr/>
        </p:nvSpPr>
        <p:spPr>
          <a:xfrm>
            <a:off x="9092045" y="2753591"/>
            <a:ext cx="3099955" cy="3416320"/>
          </a:xfrm>
          <a:prstGeom prst="rect">
            <a:avLst/>
          </a:prstGeom>
          <a:noFill/>
        </p:spPr>
        <p:txBody>
          <a:bodyPr wrap="square" rtlCol="0">
            <a:spAutoFit/>
          </a:bodyPr>
          <a:lstStyle/>
          <a:p>
            <a:r>
              <a:rPr lang="fr-FR" sz="2400" b="1">
                <a:solidFill>
                  <a:srgbClr val="FFFF00"/>
                </a:solidFill>
              </a:rPr>
              <a:t>Johannes Vermeer, autoportrait présumé, détail du personnage de gauche de L'Entremetteuse, 1656, Dresde, Gemäldegalerie Alte Meister.</a:t>
            </a:r>
            <a:endParaRPr lang="fr-FR" sz="2400" b="1" dirty="0">
              <a:solidFill>
                <a:srgbClr val="FFFF00"/>
              </a:solidFill>
            </a:endParaRPr>
          </a:p>
        </p:txBody>
      </p:sp>
    </p:spTree>
    <p:extLst>
      <p:ext uri="{BB962C8B-B14F-4D97-AF65-F5344CB8AC3E}">
        <p14:creationId xmlns:p14="http://schemas.microsoft.com/office/powerpoint/2010/main" val="1391222333"/>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intérieur, cadre photo, art&#10;&#10;Description générée automatiquement">
            <a:extLst>
              <a:ext uri="{FF2B5EF4-FFF2-40B4-BE49-F238E27FC236}">
                <a16:creationId xmlns:a16="http://schemas.microsoft.com/office/drawing/2014/main" id="{421DBC41-9B97-1E1E-FBE0-5670EF5C81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5113" y="189000"/>
            <a:ext cx="490909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FDD3B7C-566D-3DC7-BC4F-0F66D30BBB6A}"/>
              </a:ext>
            </a:extLst>
          </p:cNvPr>
          <p:cNvSpPr txBox="1"/>
          <p:nvPr/>
        </p:nvSpPr>
        <p:spPr>
          <a:xfrm>
            <a:off x="238991" y="1187311"/>
            <a:ext cx="3301322" cy="415498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Nicolas Maes, Jeune fille endormie avec sa servante, 1655, 70 × 53 cm, Londres, National </a:t>
            </a:r>
            <a:r>
              <a:rPr lang="fr-FR" sz="2400" b="1" dirty="0" err="1">
                <a:solidFill>
                  <a:srgbClr val="FFFF00"/>
                </a:solidFill>
              </a:rPr>
              <a:t>Gallery</a:t>
            </a:r>
            <a:r>
              <a:rPr lang="fr-FR" sz="2400" b="1" dirty="0">
                <a:solidFill>
                  <a:srgbClr val="FFFF00"/>
                </a:solidFill>
              </a:rPr>
              <a:t>.</a:t>
            </a:r>
          </a:p>
        </p:txBody>
      </p:sp>
    </p:spTree>
    <p:extLst>
      <p:ext uri="{BB962C8B-B14F-4D97-AF65-F5344CB8AC3E}">
        <p14:creationId xmlns:p14="http://schemas.microsoft.com/office/powerpoint/2010/main" val="3310074282"/>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Visage humain, mur, personne&#10;&#10;Description générée automatiquement">
            <a:extLst>
              <a:ext uri="{FF2B5EF4-FFF2-40B4-BE49-F238E27FC236}">
                <a16:creationId xmlns:a16="http://schemas.microsoft.com/office/drawing/2014/main" id="{11F9E2E4-6718-0C38-2A7A-DFB81D596F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84721" y="189000"/>
            <a:ext cx="5622557"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0FA2B22-AAAE-46B5-F44A-06FC7C9FA4BE}"/>
              </a:ext>
            </a:extLst>
          </p:cNvPr>
          <p:cNvSpPr txBox="1"/>
          <p:nvPr/>
        </p:nvSpPr>
        <p:spPr>
          <a:xfrm>
            <a:off x="9126682" y="1094151"/>
            <a:ext cx="3065318" cy="4339650"/>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Johannes Vermeer, Une jeune fille assoupie, vers 1656-1657, 87,6 × 76,5 cm, New York, </a:t>
            </a:r>
            <a:r>
              <a:rPr lang="fr-FR" sz="2400" b="1" dirty="0" err="1">
                <a:solidFill>
                  <a:srgbClr val="FFFF00"/>
                </a:solidFill>
              </a:rPr>
              <a:t>Metropolitan</a:t>
            </a:r>
            <a:r>
              <a:rPr lang="fr-FR" sz="2400" b="1" dirty="0">
                <a:solidFill>
                  <a:srgbClr val="FFFF00"/>
                </a:solidFill>
              </a:rPr>
              <a:t> Museum of Art.</a:t>
            </a:r>
          </a:p>
        </p:txBody>
      </p:sp>
    </p:spTree>
    <p:extLst>
      <p:ext uri="{BB962C8B-B14F-4D97-AF65-F5344CB8AC3E}">
        <p14:creationId xmlns:p14="http://schemas.microsoft.com/office/powerpoint/2010/main" val="4202615931"/>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intérieur, Arts visuels, habits&#10;&#10;Description générée automatiquement">
            <a:extLst>
              <a:ext uri="{FF2B5EF4-FFF2-40B4-BE49-F238E27FC236}">
                <a16:creationId xmlns:a16="http://schemas.microsoft.com/office/drawing/2014/main" id="{C9315798-3A87-9628-8491-72C5E99F2D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3767" y="189000"/>
            <a:ext cx="5052631"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8511BC1-D89C-90F0-221C-7070688E6895}"/>
              </a:ext>
            </a:extLst>
          </p:cNvPr>
          <p:cNvSpPr txBox="1"/>
          <p:nvPr/>
        </p:nvSpPr>
        <p:spPr>
          <a:xfrm>
            <a:off x="135082" y="3229428"/>
            <a:ext cx="3518685" cy="1938992"/>
          </a:xfrm>
          <a:prstGeom prst="rect">
            <a:avLst/>
          </a:prstGeom>
          <a:noFill/>
        </p:spPr>
        <p:txBody>
          <a:bodyPr wrap="square" rtlCol="0">
            <a:spAutoFit/>
          </a:bodyPr>
          <a:lstStyle/>
          <a:p>
            <a:r>
              <a:rPr lang="fr-FR" sz="2400" b="1">
                <a:solidFill>
                  <a:srgbClr val="FFFF00"/>
                </a:solidFill>
              </a:rPr>
              <a:t>Gabriel Metsu, Femme lisant une lettre, vers 1662-1665, 53 × 40 cm, Dublin, Galerie nationale d'Irlande.</a:t>
            </a:r>
            <a:endParaRPr lang="fr-FR" sz="2400" b="1" dirty="0">
              <a:solidFill>
                <a:srgbClr val="FFFF00"/>
              </a:solidFill>
            </a:endParaRPr>
          </a:p>
        </p:txBody>
      </p:sp>
    </p:spTree>
    <p:extLst>
      <p:ext uri="{BB962C8B-B14F-4D97-AF65-F5344CB8AC3E}">
        <p14:creationId xmlns:p14="http://schemas.microsoft.com/office/powerpoint/2010/main" val="4118094918"/>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peinture, habits, Arts visuels&#10;&#10;Description générée automatiquement">
            <a:extLst>
              <a:ext uri="{FF2B5EF4-FFF2-40B4-BE49-F238E27FC236}">
                <a16:creationId xmlns:a16="http://schemas.microsoft.com/office/drawing/2014/main" id="{6DA3F401-FDCB-E76C-1537-E74A58EF4E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7034" y="189000"/>
            <a:ext cx="5586205"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6CA95D3-6D19-9997-ACAA-A9D9C85290DB}"/>
              </a:ext>
            </a:extLst>
          </p:cNvPr>
          <p:cNvSpPr txBox="1"/>
          <p:nvPr/>
        </p:nvSpPr>
        <p:spPr>
          <a:xfrm>
            <a:off x="8882913" y="3008586"/>
            <a:ext cx="3065318" cy="2308324"/>
          </a:xfrm>
          <a:prstGeom prst="rect">
            <a:avLst/>
          </a:prstGeom>
          <a:noFill/>
        </p:spPr>
        <p:txBody>
          <a:bodyPr wrap="square" rtlCol="0">
            <a:spAutoFit/>
          </a:bodyPr>
          <a:lstStyle/>
          <a:p>
            <a:r>
              <a:rPr lang="fr-FR" sz="2400" b="1">
                <a:solidFill>
                  <a:srgbClr val="FFFF00"/>
                </a:solidFill>
              </a:rPr>
              <a:t>Johannes Vermeer, La Lettre d'amour, vers 1669-1670, 44 × 38,5 cm, Amsterdam, Rijksmuseum.</a:t>
            </a:r>
            <a:endParaRPr lang="fr-FR" sz="2400" b="1" dirty="0">
              <a:solidFill>
                <a:srgbClr val="FFFF00"/>
              </a:solidFill>
            </a:endParaRPr>
          </a:p>
        </p:txBody>
      </p:sp>
    </p:spTree>
    <p:extLst>
      <p:ext uri="{BB962C8B-B14F-4D97-AF65-F5344CB8AC3E}">
        <p14:creationId xmlns:p14="http://schemas.microsoft.com/office/powerpoint/2010/main" val="52637292"/>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Visage humain, habits, intérieur&#10;&#10;Description générée automatiquement">
            <a:extLst>
              <a:ext uri="{FF2B5EF4-FFF2-40B4-BE49-F238E27FC236}">
                <a16:creationId xmlns:a16="http://schemas.microsoft.com/office/drawing/2014/main" id="{12A2695E-3E8B-EAA2-5B13-9AAE40F320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4671" y="189000"/>
            <a:ext cx="4751605"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7B9B9D9-7664-7AAF-5163-96C3F7FBFD2F}"/>
              </a:ext>
            </a:extLst>
          </p:cNvPr>
          <p:cNvSpPr txBox="1"/>
          <p:nvPr/>
        </p:nvSpPr>
        <p:spPr>
          <a:xfrm>
            <a:off x="429968" y="2921279"/>
            <a:ext cx="3356264" cy="1938992"/>
          </a:xfrm>
          <a:prstGeom prst="rect">
            <a:avLst/>
          </a:prstGeom>
          <a:noFill/>
        </p:spPr>
        <p:txBody>
          <a:bodyPr wrap="square" rtlCol="0">
            <a:spAutoFit/>
          </a:bodyPr>
          <a:lstStyle/>
          <a:p>
            <a:r>
              <a:rPr lang="fr-FR" sz="2400" b="1">
                <a:solidFill>
                  <a:srgbClr val="FFFF00"/>
                </a:solidFill>
              </a:rPr>
              <a:t>Gerard Ter Borch, Femme écrivant une lettre, vers 1655, 38 × 29 cm, La Haye, Mauritshuis.</a:t>
            </a:r>
            <a:endParaRPr lang="fr-FR" sz="2400" b="1" dirty="0">
              <a:solidFill>
                <a:srgbClr val="FFFF00"/>
              </a:solidFill>
            </a:endParaRPr>
          </a:p>
        </p:txBody>
      </p:sp>
    </p:spTree>
    <p:extLst>
      <p:ext uri="{BB962C8B-B14F-4D97-AF65-F5344CB8AC3E}">
        <p14:creationId xmlns:p14="http://schemas.microsoft.com/office/powerpoint/2010/main" val="2104135618"/>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intérieur, Visage humain, cadre photo&#10;&#10;Description générée automatiquement">
            <a:extLst>
              <a:ext uri="{FF2B5EF4-FFF2-40B4-BE49-F238E27FC236}">
                <a16:creationId xmlns:a16="http://schemas.microsoft.com/office/drawing/2014/main" id="{DF7CF1A6-9B35-E8E2-5E75-7445D8E3CA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93018" y="189000"/>
            <a:ext cx="573451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F24201B-F69E-0E52-6C72-C535EA55F783}"/>
              </a:ext>
            </a:extLst>
          </p:cNvPr>
          <p:cNvSpPr txBox="1"/>
          <p:nvPr/>
        </p:nvSpPr>
        <p:spPr>
          <a:xfrm>
            <a:off x="9018951" y="3080248"/>
            <a:ext cx="3023754" cy="3046988"/>
          </a:xfrm>
          <a:prstGeom prst="rect">
            <a:avLst/>
          </a:prstGeom>
          <a:noFill/>
        </p:spPr>
        <p:txBody>
          <a:bodyPr wrap="square" rtlCol="0">
            <a:spAutoFit/>
          </a:bodyPr>
          <a:lstStyle/>
          <a:p>
            <a:r>
              <a:rPr lang="fr-FR" sz="2400" b="1">
                <a:solidFill>
                  <a:srgbClr val="FFFF00"/>
                </a:solidFill>
              </a:rPr>
              <a:t>Johannes Vermeer, Jeune femme écrivant une lettre, vers 1665-1666, 45 × 39,9 cm, Washington, National Gallery of Art.</a:t>
            </a:r>
            <a:endParaRPr lang="fr-FR" sz="2400" b="1" dirty="0">
              <a:solidFill>
                <a:srgbClr val="FFFF00"/>
              </a:solidFill>
            </a:endParaRPr>
          </a:p>
        </p:txBody>
      </p:sp>
    </p:spTree>
    <p:extLst>
      <p:ext uri="{BB962C8B-B14F-4D97-AF65-F5344CB8AC3E}">
        <p14:creationId xmlns:p14="http://schemas.microsoft.com/office/powerpoint/2010/main" val="3861594439"/>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habits, plein air, ciel&#10;&#10;Description générée automatiquement">
            <a:extLst>
              <a:ext uri="{FF2B5EF4-FFF2-40B4-BE49-F238E27FC236}">
                <a16:creationId xmlns:a16="http://schemas.microsoft.com/office/drawing/2014/main" id="{7A32611D-FAB0-8354-E25C-7AF7E2F09B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9018" y="189000"/>
            <a:ext cx="543396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2ECC5DC-E5AC-8885-F352-0A0DA30F7E3F}"/>
              </a:ext>
            </a:extLst>
          </p:cNvPr>
          <p:cNvSpPr txBox="1"/>
          <p:nvPr/>
        </p:nvSpPr>
        <p:spPr>
          <a:xfrm>
            <a:off x="638146" y="1351508"/>
            <a:ext cx="2899063" cy="415498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Pieter de Hooch, Cour intérieure, 1658, 73 × 60 cm, Londres, National </a:t>
            </a:r>
            <a:r>
              <a:rPr lang="fr-FR" sz="2400" b="1" dirty="0" err="1">
                <a:solidFill>
                  <a:srgbClr val="FFFF00"/>
                </a:solidFill>
              </a:rPr>
              <a:t>Gallery</a:t>
            </a:r>
            <a:r>
              <a:rPr lang="fr-FR" sz="2400" b="1" dirty="0">
                <a:solidFill>
                  <a:srgbClr val="FFFF00"/>
                </a:solidFill>
              </a:rPr>
              <a:t>.</a:t>
            </a:r>
          </a:p>
        </p:txBody>
      </p:sp>
    </p:spTree>
    <p:extLst>
      <p:ext uri="{BB962C8B-B14F-4D97-AF65-F5344CB8AC3E}">
        <p14:creationId xmlns:p14="http://schemas.microsoft.com/office/powerpoint/2010/main" val="4114750982"/>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plein air, ciel, bâtiment&#10;&#10;Description générée automatiquement">
            <a:extLst>
              <a:ext uri="{FF2B5EF4-FFF2-40B4-BE49-F238E27FC236}">
                <a16:creationId xmlns:a16="http://schemas.microsoft.com/office/drawing/2014/main" id="{64BE1AD0-66C7-47B1-6C01-D5B770B51C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1854" y="189000"/>
            <a:ext cx="5268291"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209D229-0287-44CA-4428-416C196FBC2E}"/>
              </a:ext>
            </a:extLst>
          </p:cNvPr>
          <p:cNvSpPr txBox="1"/>
          <p:nvPr/>
        </p:nvSpPr>
        <p:spPr>
          <a:xfrm>
            <a:off x="8936182" y="3008586"/>
            <a:ext cx="3023754" cy="1938992"/>
          </a:xfrm>
          <a:prstGeom prst="rect">
            <a:avLst/>
          </a:prstGeom>
          <a:noFill/>
        </p:spPr>
        <p:txBody>
          <a:bodyPr wrap="square" rtlCol="0">
            <a:spAutoFit/>
          </a:bodyPr>
          <a:lstStyle/>
          <a:p>
            <a:r>
              <a:rPr lang="fr-FR" sz="2400" b="1" dirty="0">
                <a:solidFill>
                  <a:srgbClr val="FFFF00"/>
                </a:solidFill>
              </a:rPr>
              <a:t>Johannes Vermeer, La Ruelle, vers 1667-1668, 54,3 × 44 cm, Amsterdam, </a:t>
            </a:r>
            <a:r>
              <a:rPr lang="fr-FR" sz="2400" b="1" dirty="0" err="1">
                <a:solidFill>
                  <a:srgbClr val="FFFF00"/>
                </a:solidFill>
              </a:rPr>
              <a:t>Rijksmuseum</a:t>
            </a:r>
            <a:r>
              <a:rPr lang="fr-FR" sz="2400" b="1" dirty="0">
                <a:solidFill>
                  <a:srgbClr val="FFFF00"/>
                </a:solidFill>
              </a:rPr>
              <a:t>.</a:t>
            </a:r>
          </a:p>
        </p:txBody>
      </p:sp>
    </p:spTree>
    <p:extLst>
      <p:ext uri="{BB962C8B-B14F-4D97-AF65-F5344CB8AC3E}">
        <p14:creationId xmlns:p14="http://schemas.microsoft.com/office/powerpoint/2010/main" val="778522523"/>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intérieur, peinture, meubles&#10;&#10;Description générée automatiquement">
            <a:extLst>
              <a:ext uri="{FF2B5EF4-FFF2-40B4-BE49-F238E27FC236}">
                <a16:creationId xmlns:a16="http://schemas.microsoft.com/office/drawing/2014/main" id="{C5B6B62D-A4C1-056D-1D24-79D7ABD842B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31509" y="189000"/>
            <a:ext cx="5715546"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71A47FA-94C3-6210-D5C0-43AB0757BA26}"/>
              </a:ext>
            </a:extLst>
          </p:cNvPr>
          <p:cNvSpPr txBox="1"/>
          <p:nvPr/>
        </p:nvSpPr>
        <p:spPr>
          <a:xfrm>
            <a:off x="124691" y="3127664"/>
            <a:ext cx="3306818" cy="2308324"/>
          </a:xfrm>
          <a:prstGeom prst="rect">
            <a:avLst/>
          </a:prstGeom>
          <a:noFill/>
        </p:spPr>
        <p:txBody>
          <a:bodyPr wrap="square" rtlCol="0">
            <a:spAutoFit/>
          </a:bodyPr>
          <a:lstStyle/>
          <a:p>
            <a:r>
              <a:rPr lang="fr-FR" sz="2400" b="1" dirty="0">
                <a:solidFill>
                  <a:srgbClr val="FFFF00"/>
                </a:solidFill>
              </a:rPr>
              <a:t>Johannes Vermeer, La Femme à la balance, vers 1665, 42 × 35,5 cm, Washington, National </a:t>
            </a:r>
            <a:r>
              <a:rPr lang="fr-FR" sz="2400" b="1" dirty="0" err="1">
                <a:solidFill>
                  <a:srgbClr val="FFFF00"/>
                </a:solidFill>
              </a:rPr>
              <a:t>Gallery</a:t>
            </a:r>
            <a:r>
              <a:rPr lang="fr-FR" sz="2400" b="1" dirty="0">
                <a:solidFill>
                  <a:srgbClr val="FFFF00"/>
                </a:solidFill>
              </a:rPr>
              <a:t> of Art.</a:t>
            </a:r>
          </a:p>
        </p:txBody>
      </p:sp>
    </p:spTree>
    <p:extLst>
      <p:ext uri="{BB962C8B-B14F-4D97-AF65-F5344CB8AC3E}">
        <p14:creationId xmlns:p14="http://schemas.microsoft.com/office/powerpoint/2010/main" val="3335533623"/>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323C50E-E89B-691C-C90C-078DF03889A9}"/>
              </a:ext>
            </a:extLst>
          </p:cNvPr>
          <p:cNvSpPr txBox="1"/>
          <p:nvPr/>
        </p:nvSpPr>
        <p:spPr>
          <a:xfrm>
            <a:off x="1278082" y="881785"/>
            <a:ext cx="10494818" cy="584775"/>
          </a:xfrm>
          <a:prstGeom prst="rect">
            <a:avLst/>
          </a:prstGeom>
          <a:noFill/>
        </p:spPr>
        <p:txBody>
          <a:bodyPr wrap="square" rtlCol="0">
            <a:spAutoFit/>
          </a:bodyPr>
          <a:lstStyle/>
          <a:p>
            <a:r>
              <a:rPr lang="fr-FR" sz="3200" b="1" dirty="0">
                <a:solidFill>
                  <a:srgbClr val="FFFF00"/>
                </a:solidFill>
              </a:rPr>
              <a:t>Lorient Vous A Proposé Johannes Vermeer -Peintre</a:t>
            </a:r>
          </a:p>
        </p:txBody>
      </p:sp>
      <p:sp>
        <p:nvSpPr>
          <p:cNvPr id="3" name="ZoneTexte 2">
            <a:extLst>
              <a:ext uri="{FF2B5EF4-FFF2-40B4-BE49-F238E27FC236}">
                <a16:creationId xmlns:a16="http://schemas.microsoft.com/office/drawing/2014/main" id="{2D442A91-2BAA-5039-9C65-731F528AC284}"/>
              </a:ext>
            </a:extLst>
          </p:cNvPr>
          <p:cNvSpPr txBox="1"/>
          <p:nvPr/>
        </p:nvSpPr>
        <p:spPr>
          <a:xfrm>
            <a:off x="3505797" y="2040825"/>
            <a:ext cx="9123219"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31B87C20-2E92-6DEE-E7C9-95BE6A24543C}"/>
              </a:ext>
            </a:extLst>
          </p:cNvPr>
          <p:cNvSpPr txBox="1"/>
          <p:nvPr/>
        </p:nvSpPr>
        <p:spPr>
          <a:xfrm>
            <a:off x="4144421" y="3199865"/>
            <a:ext cx="6629400"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7DB19293-C483-4D16-55C0-54987238C882}"/>
              </a:ext>
            </a:extLst>
          </p:cNvPr>
          <p:cNvSpPr txBox="1"/>
          <p:nvPr/>
        </p:nvSpPr>
        <p:spPr>
          <a:xfrm>
            <a:off x="5518051" y="4232401"/>
            <a:ext cx="5590309"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595659929"/>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82</TotalTime>
  <Words>640</Words>
  <Application>Microsoft Office PowerPoint</Application>
  <PresentationFormat>Grand écran</PresentationFormat>
  <Paragraphs>134</Paragraphs>
  <Slides>32</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2024-10-04T04:38:47Z</dcterms:created>
  <dcterms:modified xsi:type="dcterms:W3CDTF">2024-10-04T07:17:45Z</dcterms:modified>
</cp:coreProperties>
</file>