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0" r:id="rId2"/>
    <p:sldId id="265" r:id="rId3"/>
    <p:sldId id="278" r:id="rId4"/>
    <p:sldId id="277" r:id="rId5"/>
    <p:sldId id="276" r:id="rId6"/>
    <p:sldId id="275" r:id="rId7"/>
    <p:sldId id="274" r:id="rId8"/>
    <p:sldId id="273" r:id="rId9"/>
    <p:sldId id="272" r:id="rId10"/>
    <p:sldId id="271" r:id="rId11"/>
    <p:sldId id="269" r:id="rId12"/>
    <p:sldId id="268" r:id="rId13"/>
    <p:sldId id="266" r:id="rId14"/>
    <p:sldId id="267" r:id="rId15"/>
    <p:sldId id="264" r:id="rId16"/>
    <p:sldId id="263" r:id="rId17"/>
    <p:sldId id="262" r:id="rId18"/>
    <p:sldId id="261" r:id="rId19"/>
    <p:sldId id="260" r:id="rId20"/>
    <p:sldId id="259" r:id="rId21"/>
    <p:sldId id="258" r:id="rId22"/>
    <p:sldId id="257" r:id="rId23"/>
    <p:sldId id="279" r:id="rId24"/>
    <p:sldId id="280" r:id="rId25"/>
    <p:sldId id="281" r:id="rId26"/>
    <p:sldId id="282" r:id="rId27"/>
    <p:sldId id="283" r:id="rId28"/>
    <p:sldId id="284" r:id="rId29"/>
    <p:sldId id="285" r:id="rId30"/>
    <p:sldId id="286"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540" autoAdjust="0"/>
    <p:restoredTop sz="94660"/>
  </p:normalViewPr>
  <p:slideViewPr>
    <p:cSldViewPr snapToGrid="0">
      <p:cViewPr varScale="1">
        <p:scale>
          <a:sx n="89" d="100"/>
          <a:sy n="89" d="100"/>
        </p:scale>
        <p:origin x="9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B7DE999-E244-175E-A6E2-E9C8A2D9C3E5}"/>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5EAB8BCC-5737-36CD-1B60-C44F8E06097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CE93663F-9602-AE74-114A-975772EDC3C3}"/>
              </a:ext>
            </a:extLst>
          </p:cNvPr>
          <p:cNvSpPr>
            <a:spLocks noGrp="1"/>
          </p:cNvSpPr>
          <p:nvPr>
            <p:ph type="dt" sz="half" idx="10"/>
          </p:nvPr>
        </p:nvSpPr>
        <p:spPr/>
        <p:txBody>
          <a:bodyPr/>
          <a:lstStyle/>
          <a:p>
            <a:fld id="{E4DC3DCA-9ACE-493F-8C96-A6160981265A}" type="datetimeFigureOut">
              <a:rPr lang="fr-FR" smtClean="0"/>
              <a:t>30/09/2024</a:t>
            </a:fld>
            <a:endParaRPr lang="fr-FR"/>
          </a:p>
        </p:txBody>
      </p:sp>
      <p:sp>
        <p:nvSpPr>
          <p:cNvPr id="5" name="Espace réservé du pied de page 4">
            <a:extLst>
              <a:ext uri="{FF2B5EF4-FFF2-40B4-BE49-F238E27FC236}">
                <a16:creationId xmlns:a16="http://schemas.microsoft.com/office/drawing/2014/main" id="{7756660A-D76D-AD99-284E-8C98B3FE7D9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877D92F-D30F-48CE-1F2A-CA0EB9D4E487}"/>
              </a:ext>
            </a:extLst>
          </p:cNvPr>
          <p:cNvSpPr>
            <a:spLocks noGrp="1"/>
          </p:cNvSpPr>
          <p:nvPr>
            <p:ph type="sldNum" sz="quarter" idx="12"/>
          </p:nvPr>
        </p:nvSpPr>
        <p:spPr/>
        <p:txBody>
          <a:bodyPr/>
          <a:lstStyle/>
          <a:p>
            <a:fld id="{EC82D56F-4613-470F-ABE2-58D9538CFD51}" type="slidenum">
              <a:rPr lang="fr-FR" smtClean="0"/>
              <a:t>‹N°›</a:t>
            </a:fld>
            <a:endParaRPr lang="fr-FR"/>
          </a:p>
        </p:txBody>
      </p:sp>
    </p:spTree>
    <p:extLst>
      <p:ext uri="{BB962C8B-B14F-4D97-AF65-F5344CB8AC3E}">
        <p14:creationId xmlns:p14="http://schemas.microsoft.com/office/powerpoint/2010/main" val="3265017477"/>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CBE5628-5E84-9B45-BB71-B428F1ACCB8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6C814F1-B8C3-EEEC-C6A3-0EE2807BFE83}"/>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9ACDAEF-C50F-4E26-7759-F39F1CCBFA88}"/>
              </a:ext>
            </a:extLst>
          </p:cNvPr>
          <p:cNvSpPr>
            <a:spLocks noGrp="1"/>
          </p:cNvSpPr>
          <p:nvPr>
            <p:ph type="dt" sz="half" idx="10"/>
          </p:nvPr>
        </p:nvSpPr>
        <p:spPr/>
        <p:txBody>
          <a:bodyPr/>
          <a:lstStyle/>
          <a:p>
            <a:fld id="{E4DC3DCA-9ACE-493F-8C96-A6160981265A}" type="datetimeFigureOut">
              <a:rPr lang="fr-FR" smtClean="0"/>
              <a:t>30/09/2024</a:t>
            </a:fld>
            <a:endParaRPr lang="fr-FR"/>
          </a:p>
        </p:txBody>
      </p:sp>
      <p:sp>
        <p:nvSpPr>
          <p:cNvPr id="5" name="Espace réservé du pied de page 4">
            <a:extLst>
              <a:ext uri="{FF2B5EF4-FFF2-40B4-BE49-F238E27FC236}">
                <a16:creationId xmlns:a16="http://schemas.microsoft.com/office/drawing/2014/main" id="{90E4106F-AFE6-032C-474C-8BB622704F1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997CFE5-3DAA-1A1A-E7E2-A5EC21111E1A}"/>
              </a:ext>
            </a:extLst>
          </p:cNvPr>
          <p:cNvSpPr>
            <a:spLocks noGrp="1"/>
          </p:cNvSpPr>
          <p:nvPr>
            <p:ph type="sldNum" sz="quarter" idx="12"/>
          </p:nvPr>
        </p:nvSpPr>
        <p:spPr/>
        <p:txBody>
          <a:bodyPr/>
          <a:lstStyle/>
          <a:p>
            <a:fld id="{EC82D56F-4613-470F-ABE2-58D9538CFD51}" type="slidenum">
              <a:rPr lang="fr-FR" smtClean="0"/>
              <a:t>‹N°›</a:t>
            </a:fld>
            <a:endParaRPr lang="fr-FR"/>
          </a:p>
        </p:txBody>
      </p:sp>
    </p:spTree>
    <p:extLst>
      <p:ext uri="{BB962C8B-B14F-4D97-AF65-F5344CB8AC3E}">
        <p14:creationId xmlns:p14="http://schemas.microsoft.com/office/powerpoint/2010/main" val="2462273073"/>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C0CB29E-0491-72CE-35BA-97999884A26B}"/>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E313E3AD-542F-4019-039A-36608C7839D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BE2DB12-396B-B32A-10D1-654A3BAE77E2}"/>
              </a:ext>
            </a:extLst>
          </p:cNvPr>
          <p:cNvSpPr>
            <a:spLocks noGrp="1"/>
          </p:cNvSpPr>
          <p:nvPr>
            <p:ph type="dt" sz="half" idx="10"/>
          </p:nvPr>
        </p:nvSpPr>
        <p:spPr/>
        <p:txBody>
          <a:bodyPr/>
          <a:lstStyle/>
          <a:p>
            <a:fld id="{E4DC3DCA-9ACE-493F-8C96-A6160981265A}" type="datetimeFigureOut">
              <a:rPr lang="fr-FR" smtClean="0"/>
              <a:t>30/09/2024</a:t>
            </a:fld>
            <a:endParaRPr lang="fr-FR"/>
          </a:p>
        </p:txBody>
      </p:sp>
      <p:sp>
        <p:nvSpPr>
          <p:cNvPr id="5" name="Espace réservé du pied de page 4">
            <a:extLst>
              <a:ext uri="{FF2B5EF4-FFF2-40B4-BE49-F238E27FC236}">
                <a16:creationId xmlns:a16="http://schemas.microsoft.com/office/drawing/2014/main" id="{EA751AEC-8567-ABC7-069C-D8036676D54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B6D14AC-5635-9EA9-E6A8-A61BE88C8031}"/>
              </a:ext>
            </a:extLst>
          </p:cNvPr>
          <p:cNvSpPr>
            <a:spLocks noGrp="1"/>
          </p:cNvSpPr>
          <p:nvPr>
            <p:ph type="sldNum" sz="quarter" idx="12"/>
          </p:nvPr>
        </p:nvSpPr>
        <p:spPr/>
        <p:txBody>
          <a:bodyPr/>
          <a:lstStyle/>
          <a:p>
            <a:fld id="{EC82D56F-4613-470F-ABE2-58D9538CFD51}" type="slidenum">
              <a:rPr lang="fr-FR" smtClean="0"/>
              <a:t>‹N°›</a:t>
            </a:fld>
            <a:endParaRPr lang="fr-FR"/>
          </a:p>
        </p:txBody>
      </p:sp>
    </p:spTree>
    <p:extLst>
      <p:ext uri="{BB962C8B-B14F-4D97-AF65-F5344CB8AC3E}">
        <p14:creationId xmlns:p14="http://schemas.microsoft.com/office/powerpoint/2010/main" val="3376381159"/>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06055D6-35C8-7848-70A8-8FCA0763184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60158BB-A7C5-40B6-686B-FB3108B2FB78}"/>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99E5199B-1BF0-F8DE-CCE1-35EF7D0F6FBC}"/>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45F5249E-2402-172A-65DF-F8559F025608}"/>
              </a:ext>
            </a:extLst>
          </p:cNvPr>
          <p:cNvSpPr>
            <a:spLocks noGrp="1"/>
          </p:cNvSpPr>
          <p:nvPr>
            <p:ph type="dt" sz="half" idx="10"/>
          </p:nvPr>
        </p:nvSpPr>
        <p:spPr/>
        <p:txBody>
          <a:bodyPr/>
          <a:lstStyle/>
          <a:p>
            <a:fld id="{E4DC3DCA-9ACE-493F-8C96-A6160981265A}" type="datetimeFigureOut">
              <a:rPr lang="fr-FR" smtClean="0"/>
              <a:t>30/09/2024</a:t>
            </a:fld>
            <a:endParaRPr lang="fr-FR"/>
          </a:p>
        </p:txBody>
      </p:sp>
      <p:sp>
        <p:nvSpPr>
          <p:cNvPr id="6" name="Espace réservé du pied de page 5">
            <a:extLst>
              <a:ext uri="{FF2B5EF4-FFF2-40B4-BE49-F238E27FC236}">
                <a16:creationId xmlns:a16="http://schemas.microsoft.com/office/drawing/2014/main" id="{367AABC3-6BD5-0C78-990E-B64507520FA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0346E20-BC8C-CFCC-1E50-B402E0832D7E}"/>
              </a:ext>
            </a:extLst>
          </p:cNvPr>
          <p:cNvSpPr>
            <a:spLocks noGrp="1"/>
          </p:cNvSpPr>
          <p:nvPr>
            <p:ph type="sldNum" sz="quarter" idx="12"/>
          </p:nvPr>
        </p:nvSpPr>
        <p:spPr/>
        <p:txBody>
          <a:bodyPr/>
          <a:lstStyle/>
          <a:p>
            <a:fld id="{EC82D56F-4613-470F-ABE2-58D9538CFD51}" type="slidenum">
              <a:rPr lang="fr-FR" smtClean="0"/>
              <a:t>‹N°›</a:t>
            </a:fld>
            <a:endParaRPr lang="fr-FR"/>
          </a:p>
        </p:txBody>
      </p:sp>
    </p:spTree>
    <p:extLst>
      <p:ext uri="{BB962C8B-B14F-4D97-AF65-F5344CB8AC3E}">
        <p14:creationId xmlns:p14="http://schemas.microsoft.com/office/powerpoint/2010/main" val="2926168517"/>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849253F-36DE-E0D6-A9DD-D7BEC762A98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BED73F2A-AFBB-F363-C9A9-F3AE9089D9B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3B9CF57C-2538-6812-0425-D090ACD3FCBC}"/>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BE8D8CF8-A24B-818A-68C8-9FC222FDA0F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38805EA8-39BB-35AE-8A22-43F45E2D0710}"/>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2A74E2E1-FE3B-A17C-8DAA-791E4643A66C}"/>
              </a:ext>
            </a:extLst>
          </p:cNvPr>
          <p:cNvSpPr>
            <a:spLocks noGrp="1"/>
          </p:cNvSpPr>
          <p:nvPr>
            <p:ph type="dt" sz="half" idx="10"/>
          </p:nvPr>
        </p:nvSpPr>
        <p:spPr/>
        <p:txBody>
          <a:bodyPr/>
          <a:lstStyle/>
          <a:p>
            <a:fld id="{E4DC3DCA-9ACE-493F-8C96-A6160981265A}" type="datetimeFigureOut">
              <a:rPr lang="fr-FR" smtClean="0"/>
              <a:t>30/09/2024</a:t>
            </a:fld>
            <a:endParaRPr lang="fr-FR"/>
          </a:p>
        </p:txBody>
      </p:sp>
      <p:sp>
        <p:nvSpPr>
          <p:cNvPr id="8" name="Espace réservé du pied de page 7">
            <a:extLst>
              <a:ext uri="{FF2B5EF4-FFF2-40B4-BE49-F238E27FC236}">
                <a16:creationId xmlns:a16="http://schemas.microsoft.com/office/drawing/2014/main" id="{472466FC-C6B7-8123-482B-75953391777C}"/>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0691A56E-0353-B4FA-2515-5BA3F2DFC47A}"/>
              </a:ext>
            </a:extLst>
          </p:cNvPr>
          <p:cNvSpPr>
            <a:spLocks noGrp="1"/>
          </p:cNvSpPr>
          <p:nvPr>
            <p:ph type="sldNum" sz="quarter" idx="12"/>
          </p:nvPr>
        </p:nvSpPr>
        <p:spPr/>
        <p:txBody>
          <a:bodyPr/>
          <a:lstStyle/>
          <a:p>
            <a:fld id="{EC82D56F-4613-470F-ABE2-58D9538CFD51}" type="slidenum">
              <a:rPr lang="fr-FR" smtClean="0"/>
              <a:t>‹N°›</a:t>
            </a:fld>
            <a:endParaRPr lang="fr-FR"/>
          </a:p>
        </p:txBody>
      </p:sp>
    </p:spTree>
    <p:extLst>
      <p:ext uri="{BB962C8B-B14F-4D97-AF65-F5344CB8AC3E}">
        <p14:creationId xmlns:p14="http://schemas.microsoft.com/office/powerpoint/2010/main" val="1581903377"/>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FE9B96-E1EB-51B2-E39D-FAD605386122}"/>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DD037C62-3BDC-332D-5376-589CE3B72204}"/>
              </a:ext>
            </a:extLst>
          </p:cNvPr>
          <p:cNvSpPr>
            <a:spLocks noGrp="1"/>
          </p:cNvSpPr>
          <p:nvPr>
            <p:ph type="dt" sz="half" idx="10"/>
          </p:nvPr>
        </p:nvSpPr>
        <p:spPr/>
        <p:txBody>
          <a:bodyPr/>
          <a:lstStyle/>
          <a:p>
            <a:fld id="{E4DC3DCA-9ACE-493F-8C96-A6160981265A}" type="datetimeFigureOut">
              <a:rPr lang="fr-FR" smtClean="0"/>
              <a:t>30/09/2024</a:t>
            </a:fld>
            <a:endParaRPr lang="fr-FR"/>
          </a:p>
        </p:txBody>
      </p:sp>
      <p:sp>
        <p:nvSpPr>
          <p:cNvPr id="4" name="Espace réservé du pied de page 3">
            <a:extLst>
              <a:ext uri="{FF2B5EF4-FFF2-40B4-BE49-F238E27FC236}">
                <a16:creationId xmlns:a16="http://schemas.microsoft.com/office/drawing/2014/main" id="{9F73A750-21F0-E3F8-05C0-E1A4CEC6D84B}"/>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71824B7B-7822-45AE-20F5-5C2A05CC6898}"/>
              </a:ext>
            </a:extLst>
          </p:cNvPr>
          <p:cNvSpPr>
            <a:spLocks noGrp="1"/>
          </p:cNvSpPr>
          <p:nvPr>
            <p:ph type="sldNum" sz="quarter" idx="12"/>
          </p:nvPr>
        </p:nvSpPr>
        <p:spPr/>
        <p:txBody>
          <a:bodyPr/>
          <a:lstStyle/>
          <a:p>
            <a:fld id="{EC82D56F-4613-470F-ABE2-58D9538CFD51}" type="slidenum">
              <a:rPr lang="fr-FR" smtClean="0"/>
              <a:t>‹N°›</a:t>
            </a:fld>
            <a:endParaRPr lang="fr-FR"/>
          </a:p>
        </p:txBody>
      </p:sp>
    </p:spTree>
    <p:extLst>
      <p:ext uri="{BB962C8B-B14F-4D97-AF65-F5344CB8AC3E}">
        <p14:creationId xmlns:p14="http://schemas.microsoft.com/office/powerpoint/2010/main" val="1023763979"/>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97A6C34-D88F-40DB-771E-82B371A58100}"/>
              </a:ext>
            </a:extLst>
          </p:cNvPr>
          <p:cNvSpPr>
            <a:spLocks noGrp="1"/>
          </p:cNvSpPr>
          <p:nvPr>
            <p:ph type="dt" sz="half" idx="10"/>
          </p:nvPr>
        </p:nvSpPr>
        <p:spPr/>
        <p:txBody>
          <a:bodyPr/>
          <a:lstStyle/>
          <a:p>
            <a:fld id="{E4DC3DCA-9ACE-493F-8C96-A6160981265A}" type="datetimeFigureOut">
              <a:rPr lang="fr-FR" smtClean="0"/>
              <a:t>30/09/2024</a:t>
            </a:fld>
            <a:endParaRPr lang="fr-FR"/>
          </a:p>
        </p:txBody>
      </p:sp>
      <p:sp>
        <p:nvSpPr>
          <p:cNvPr id="3" name="Espace réservé du pied de page 2">
            <a:extLst>
              <a:ext uri="{FF2B5EF4-FFF2-40B4-BE49-F238E27FC236}">
                <a16:creationId xmlns:a16="http://schemas.microsoft.com/office/drawing/2014/main" id="{9E5C5EC3-3DED-FB4C-09B4-0AC8B064DE79}"/>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3087F0BC-6476-7BCA-6CCF-B732994C77C8}"/>
              </a:ext>
            </a:extLst>
          </p:cNvPr>
          <p:cNvSpPr>
            <a:spLocks noGrp="1"/>
          </p:cNvSpPr>
          <p:nvPr>
            <p:ph type="sldNum" sz="quarter" idx="12"/>
          </p:nvPr>
        </p:nvSpPr>
        <p:spPr/>
        <p:txBody>
          <a:bodyPr/>
          <a:lstStyle/>
          <a:p>
            <a:fld id="{EC82D56F-4613-470F-ABE2-58D9538CFD51}" type="slidenum">
              <a:rPr lang="fr-FR" smtClean="0"/>
              <a:t>‹N°›</a:t>
            </a:fld>
            <a:endParaRPr lang="fr-FR"/>
          </a:p>
        </p:txBody>
      </p:sp>
    </p:spTree>
    <p:extLst>
      <p:ext uri="{BB962C8B-B14F-4D97-AF65-F5344CB8AC3E}">
        <p14:creationId xmlns:p14="http://schemas.microsoft.com/office/powerpoint/2010/main" val="4018097336"/>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71BCC4B-DA18-281F-EB61-13400AD9EEE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DD29E6C3-89A1-6CBA-6EA3-C64B652AC47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0EB8B99-0DD6-622F-A28A-77FEB9567B4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6A61059-9425-BFFF-0D35-7C4F1D066B0D}"/>
              </a:ext>
            </a:extLst>
          </p:cNvPr>
          <p:cNvSpPr>
            <a:spLocks noGrp="1"/>
          </p:cNvSpPr>
          <p:nvPr>
            <p:ph type="dt" sz="half" idx="10"/>
          </p:nvPr>
        </p:nvSpPr>
        <p:spPr/>
        <p:txBody>
          <a:bodyPr/>
          <a:lstStyle/>
          <a:p>
            <a:fld id="{E4DC3DCA-9ACE-493F-8C96-A6160981265A}" type="datetimeFigureOut">
              <a:rPr lang="fr-FR" smtClean="0"/>
              <a:t>30/09/2024</a:t>
            </a:fld>
            <a:endParaRPr lang="fr-FR"/>
          </a:p>
        </p:txBody>
      </p:sp>
      <p:sp>
        <p:nvSpPr>
          <p:cNvPr id="6" name="Espace réservé du pied de page 5">
            <a:extLst>
              <a:ext uri="{FF2B5EF4-FFF2-40B4-BE49-F238E27FC236}">
                <a16:creationId xmlns:a16="http://schemas.microsoft.com/office/drawing/2014/main" id="{1EA858B6-1D59-186D-C770-B11C98AC52D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F6DB31D-8508-8B4E-A885-9BD15B3C6034}"/>
              </a:ext>
            </a:extLst>
          </p:cNvPr>
          <p:cNvSpPr>
            <a:spLocks noGrp="1"/>
          </p:cNvSpPr>
          <p:nvPr>
            <p:ph type="sldNum" sz="quarter" idx="12"/>
          </p:nvPr>
        </p:nvSpPr>
        <p:spPr/>
        <p:txBody>
          <a:bodyPr/>
          <a:lstStyle/>
          <a:p>
            <a:fld id="{EC82D56F-4613-470F-ABE2-58D9538CFD51}" type="slidenum">
              <a:rPr lang="fr-FR" smtClean="0"/>
              <a:t>‹N°›</a:t>
            </a:fld>
            <a:endParaRPr lang="fr-FR"/>
          </a:p>
        </p:txBody>
      </p:sp>
    </p:spTree>
    <p:extLst>
      <p:ext uri="{BB962C8B-B14F-4D97-AF65-F5344CB8AC3E}">
        <p14:creationId xmlns:p14="http://schemas.microsoft.com/office/powerpoint/2010/main" val="3690743750"/>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8066BCC-EF75-A124-573F-DC882B0A8F1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D004172-1F39-1882-D6E9-D23819BD5DE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FAEE690-DEA5-136E-64BF-A0AFB7AACA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D5930BB-23C9-C44E-217F-E5A9432FA29C}"/>
              </a:ext>
            </a:extLst>
          </p:cNvPr>
          <p:cNvSpPr>
            <a:spLocks noGrp="1"/>
          </p:cNvSpPr>
          <p:nvPr>
            <p:ph type="dt" sz="half" idx="10"/>
          </p:nvPr>
        </p:nvSpPr>
        <p:spPr/>
        <p:txBody>
          <a:bodyPr/>
          <a:lstStyle/>
          <a:p>
            <a:fld id="{E4DC3DCA-9ACE-493F-8C96-A6160981265A}" type="datetimeFigureOut">
              <a:rPr lang="fr-FR" smtClean="0"/>
              <a:t>30/09/2024</a:t>
            </a:fld>
            <a:endParaRPr lang="fr-FR"/>
          </a:p>
        </p:txBody>
      </p:sp>
      <p:sp>
        <p:nvSpPr>
          <p:cNvPr id="6" name="Espace réservé du pied de page 5">
            <a:extLst>
              <a:ext uri="{FF2B5EF4-FFF2-40B4-BE49-F238E27FC236}">
                <a16:creationId xmlns:a16="http://schemas.microsoft.com/office/drawing/2014/main" id="{4D615C68-E50F-0BD9-7942-218CF6EEC74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D63DE9F-97D3-BB42-DB1F-D1CE2952E4A4}"/>
              </a:ext>
            </a:extLst>
          </p:cNvPr>
          <p:cNvSpPr>
            <a:spLocks noGrp="1"/>
          </p:cNvSpPr>
          <p:nvPr>
            <p:ph type="sldNum" sz="quarter" idx="12"/>
          </p:nvPr>
        </p:nvSpPr>
        <p:spPr/>
        <p:txBody>
          <a:bodyPr/>
          <a:lstStyle/>
          <a:p>
            <a:fld id="{EC82D56F-4613-470F-ABE2-58D9538CFD51}" type="slidenum">
              <a:rPr lang="fr-FR" smtClean="0"/>
              <a:t>‹N°›</a:t>
            </a:fld>
            <a:endParaRPr lang="fr-FR"/>
          </a:p>
        </p:txBody>
      </p:sp>
    </p:spTree>
    <p:extLst>
      <p:ext uri="{BB962C8B-B14F-4D97-AF65-F5344CB8AC3E}">
        <p14:creationId xmlns:p14="http://schemas.microsoft.com/office/powerpoint/2010/main" val="1763068243"/>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880EA5-8DCC-6BD3-F959-318CE2A6C689}"/>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F69C13B8-220C-B3C0-EE56-935BC84797E6}"/>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9634874-C187-6FC0-3155-719CFB2FEC37}"/>
              </a:ext>
            </a:extLst>
          </p:cNvPr>
          <p:cNvSpPr>
            <a:spLocks noGrp="1"/>
          </p:cNvSpPr>
          <p:nvPr>
            <p:ph type="dt" sz="half" idx="10"/>
          </p:nvPr>
        </p:nvSpPr>
        <p:spPr/>
        <p:txBody>
          <a:bodyPr/>
          <a:lstStyle/>
          <a:p>
            <a:fld id="{E4DC3DCA-9ACE-493F-8C96-A6160981265A}" type="datetimeFigureOut">
              <a:rPr lang="fr-FR" smtClean="0"/>
              <a:t>30/09/2024</a:t>
            </a:fld>
            <a:endParaRPr lang="fr-FR"/>
          </a:p>
        </p:txBody>
      </p:sp>
      <p:sp>
        <p:nvSpPr>
          <p:cNvPr id="5" name="Espace réservé du pied de page 4">
            <a:extLst>
              <a:ext uri="{FF2B5EF4-FFF2-40B4-BE49-F238E27FC236}">
                <a16:creationId xmlns:a16="http://schemas.microsoft.com/office/drawing/2014/main" id="{5113C0A1-5BE6-287E-D326-A924BFDA92C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338DE07-B042-D3FA-53AC-807C37E357A7}"/>
              </a:ext>
            </a:extLst>
          </p:cNvPr>
          <p:cNvSpPr>
            <a:spLocks noGrp="1"/>
          </p:cNvSpPr>
          <p:nvPr>
            <p:ph type="sldNum" sz="quarter" idx="12"/>
          </p:nvPr>
        </p:nvSpPr>
        <p:spPr/>
        <p:txBody>
          <a:bodyPr/>
          <a:lstStyle/>
          <a:p>
            <a:fld id="{EC82D56F-4613-470F-ABE2-58D9538CFD51}" type="slidenum">
              <a:rPr lang="fr-FR" smtClean="0"/>
              <a:t>‹N°›</a:t>
            </a:fld>
            <a:endParaRPr lang="fr-FR"/>
          </a:p>
        </p:txBody>
      </p:sp>
    </p:spTree>
    <p:extLst>
      <p:ext uri="{BB962C8B-B14F-4D97-AF65-F5344CB8AC3E}">
        <p14:creationId xmlns:p14="http://schemas.microsoft.com/office/powerpoint/2010/main" val="2296266899"/>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ADD600CA-D844-8175-5492-9C38975240C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9A70D822-4B84-ACC3-97E0-426E8FC5859C}"/>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0A5D4EA-96F7-12BB-17F3-3F96FC8DE639}"/>
              </a:ext>
            </a:extLst>
          </p:cNvPr>
          <p:cNvSpPr>
            <a:spLocks noGrp="1"/>
          </p:cNvSpPr>
          <p:nvPr>
            <p:ph type="dt" sz="half" idx="10"/>
          </p:nvPr>
        </p:nvSpPr>
        <p:spPr/>
        <p:txBody>
          <a:bodyPr/>
          <a:lstStyle/>
          <a:p>
            <a:fld id="{E4DC3DCA-9ACE-493F-8C96-A6160981265A}" type="datetimeFigureOut">
              <a:rPr lang="fr-FR" smtClean="0"/>
              <a:t>30/09/2024</a:t>
            </a:fld>
            <a:endParaRPr lang="fr-FR"/>
          </a:p>
        </p:txBody>
      </p:sp>
      <p:sp>
        <p:nvSpPr>
          <p:cNvPr id="5" name="Espace réservé du pied de page 4">
            <a:extLst>
              <a:ext uri="{FF2B5EF4-FFF2-40B4-BE49-F238E27FC236}">
                <a16:creationId xmlns:a16="http://schemas.microsoft.com/office/drawing/2014/main" id="{2466F8BB-6579-D346-FF1A-D538DB31EA7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94C552D-7844-7B49-C616-256F7C002721}"/>
              </a:ext>
            </a:extLst>
          </p:cNvPr>
          <p:cNvSpPr>
            <a:spLocks noGrp="1"/>
          </p:cNvSpPr>
          <p:nvPr>
            <p:ph type="sldNum" sz="quarter" idx="12"/>
          </p:nvPr>
        </p:nvSpPr>
        <p:spPr/>
        <p:txBody>
          <a:bodyPr/>
          <a:lstStyle/>
          <a:p>
            <a:fld id="{EC82D56F-4613-470F-ABE2-58D9538CFD51}" type="slidenum">
              <a:rPr lang="fr-FR" smtClean="0"/>
              <a:t>‹N°›</a:t>
            </a:fld>
            <a:endParaRPr lang="fr-FR"/>
          </a:p>
        </p:txBody>
      </p:sp>
    </p:spTree>
    <p:extLst>
      <p:ext uri="{BB962C8B-B14F-4D97-AF65-F5344CB8AC3E}">
        <p14:creationId xmlns:p14="http://schemas.microsoft.com/office/powerpoint/2010/main" val="4233445061"/>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848CD612-6817-5938-028F-7E94AB7382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428CE79-E2FB-ED34-2BEC-754085DC275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DE7CFC4-09DF-3C2C-4B79-14247C1B05F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4DC3DCA-9ACE-493F-8C96-A6160981265A}" type="datetimeFigureOut">
              <a:rPr lang="fr-FR" smtClean="0"/>
              <a:t>30/09/2024</a:t>
            </a:fld>
            <a:endParaRPr lang="fr-FR"/>
          </a:p>
        </p:txBody>
      </p:sp>
      <p:sp>
        <p:nvSpPr>
          <p:cNvPr id="5" name="Espace réservé du pied de page 4">
            <a:extLst>
              <a:ext uri="{FF2B5EF4-FFF2-40B4-BE49-F238E27FC236}">
                <a16:creationId xmlns:a16="http://schemas.microsoft.com/office/drawing/2014/main" id="{F9C9B0D0-D96D-1633-D630-66626A59F22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27251717-BB3F-F8B0-339E-BA2EA4F0053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C82D56F-4613-470F-ABE2-58D9538CFD51}" type="slidenum">
              <a:rPr lang="fr-FR" smtClean="0"/>
              <a:t>‹N°›</a:t>
            </a:fld>
            <a:endParaRPr lang="fr-FR"/>
          </a:p>
        </p:txBody>
      </p:sp>
    </p:spTree>
    <p:extLst>
      <p:ext uri="{BB962C8B-B14F-4D97-AF65-F5344CB8AC3E}">
        <p14:creationId xmlns:p14="http://schemas.microsoft.com/office/powerpoint/2010/main" val="20751868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ciel, paysage&#10;&#10;Description générée automatiquement">
            <a:extLst>
              <a:ext uri="{FF2B5EF4-FFF2-40B4-BE49-F238E27FC236}">
                <a16:creationId xmlns:a16="http://schemas.microsoft.com/office/drawing/2014/main" id="{D091EDDC-9AEE-CE84-27D4-27000C9981A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ln w="25400">
            <a:solidFill>
              <a:srgbClr val="FFFF00"/>
            </a:solidFill>
            <a:prstDash val="sysDot"/>
          </a:ln>
        </p:spPr>
      </p:pic>
      <p:sp>
        <p:nvSpPr>
          <p:cNvPr id="4" name="ZoneTexte 3">
            <a:extLst>
              <a:ext uri="{FF2B5EF4-FFF2-40B4-BE49-F238E27FC236}">
                <a16:creationId xmlns:a16="http://schemas.microsoft.com/office/drawing/2014/main" id="{C076B2BC-7239-479D-F6B3-792C536E77B4}"/>
              </a:ext>
            </a:extLst>
          </p:cNvPr>
          <p:cNvSpPr txBox="1"/>
          <p:nvPr/>
        </p:nvSpPr>
        <p:spPr>
          <a:xfrm>
            <a:off x="710005" y="4270676"/>
            <a:ext cx="5992009"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Gruissan Et –</a:t>
            </a:r>
            <a:r>
              <a:rPr lang="fr-FR" sz="2400" b="1" dirty="0" err="1">
                <a:solidFill>
                  <a:srgbClr val="FFFF00"/>
                </a:solidFill>
              </a:rPr>
              <a:t>Peyriac</a:t>
            </a:r>
            <a:r>
              <a:rPr lang="fr-FR" sz="2400" b="1" dirty="0">
                <a:solidFill>
                  <a:srgbClr val="FFFF00"/>
                </a:solidFill>
              </a:rPr>
              <a:t> De Mer-Aude</a:t>
            </a:r>
          </a:p>
        </p:txBody>
      </p:sp>
    </p:spTree>
    <p:extLst>
      <p:ext uri="{BB962C8B-B14F-4D97-AF65-F5344CB8AC3E}">
        <p14:creationId xmlns:p14="http://schemas.microsoft.com/office/powerpoint/2010/main" val="3370995964"/>
      </p:ext>
    </p:extLst>
  </p:cSld>
  <p:clrMapOvr>
    <a:masterClrMapping/>
  </p:clrMapOvr>
  <mc:AlternateContent xmlns:mc="http://schemas.openxmlformats.org/markup-compatibility/2006">
    <mc:Choice xmlns:p14="http://schemas.microsoft.com/office/powerpoint/2010/main" Requires="p14">
      <p:transition spd="slow" p14:dur="5000" advClick="0" advTm="8000">
        <p:dissolve/>
        <p:sndAc>
          <p:stSnd loop="1">
            <p:snd r:embed="rId2" name="jean-pierre virgil AUDE.wav"/>
          </p:stSnd>
        </p:sndAc>
      </p:transition>
    </mc:Choice>
    <mc:Fallback>
      <p:transition spd="slow" advClick="0" advTm="8000">
        <p:dissolve/>
        <p:sndAc>
          <p:stSnd loop="1">
            <p:snd r:embed="rId2" name="jean-pierre virgil AUD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F3F1867-A1A4-7238-DB14-B04E967D8ED8}"/>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solidFill>
                  <a:schemeClr val="bg1"/>
                </a:solidFill>
              </a:rPr>
              <a:t>Gruissan [</a:t>
            </a:r>
            <a:r>
              <a:rPr lang="fr-FR" sz="2800" b="1" dirty="0" err="1">
                <a:solidFill>
                  <a:schemeClr val="bg1"/>
                </a:solidFill>
              </a:rPr>
              <a:t>ɡʁɥisɑ</a:t>
            </a:r>
            <a:r>
              <a:rPr lang="fr-FR" sz="2800" b="1" dirty="0">
                <a:solidFill>
                  <a:schemeClr val="bg1"/>
                </a:solidFill>
              </a:rPr>
              <a:t>̃] Écouter (en occitan </a:t>
            </a:r>
            <a:r>
              <a:rPr lang="fr-FR" sz="2800" b="1" dirty="0" err="1">
                <a:solidFill>
                  <a:schemeClr val="bg1"/>
                </a:solidFill>
              </a:rPr>
              <a:t>Grussan</a:t>
            </a:r>
            <a:r>
              <a:rPr lang="fr-FR" sz="2800" b="1" dirty="0">
                <a:solidFill>
                  <a:schemeClr val="bg1"/>
                </a:solidFill>
              </a:rPr>
              <a:t> Écouter) est une commune française, située dans l'est du département de l'Aude en région Occitanie à une quinzaine de kilomètres au sud-est de la ville de Narbonne.</a:t>
            </a:r>
          </a:p>
          <a:p>
            <a:pPr algn="ctr"/>
            <a:endParaRPr lang="fr-FR" sz="2800" b="1" dirty="0">
              <a:solidFill>
                <a:schemeClr val="bg1"/>
              </a:solidFill>
            </a:endParaRPr>
          </a:p>
          <a:p>
            <a:pPr algn="ctr"/>
            <a:r>
              <a:rPr lang="fr-FR" sz="2800" b="1" dirty="0">
                <a:solidFill>
                  <a:schemeClr val="bg1"/>
                </a:solidFill>
              </a:rPr>
              <a:t>Sur le plan historique et culturel, la commune fait partie du Narbonnais, un pays comprenant Narbonne et sa périphérie, le massif de la Clape et la bande lagunaire des étangs. Exposée à un climat méditerranéen, elle est drainée par le Canal de la Robine, le ruisseau de la Combe de Lavit, le ruisseau du Rec et par divers autres petits cours d'eau. Incluse dans le parc naturel régional de la Narbonnaise en Méditerranée, la commune possède un patrimoine naturel remarquable : les « étangs du Narbonnais », le « massif de la Clape », le « complexe lagunaire de </a:t>
            </a:r>
            <a:r>
              <a:rPr lang="fr-FR" sz="2800" b="1" dirty="0" err="1">
                <a:solidFill>
                  <a:schemeClr val="bg1"/>
                </a:solidFill>
              </a:rPr>
              <a:t>Bages</a:t>
            </a:r>
            <a:r>
              <a:rPr lang="fr-FR" sz="2800" b="1" dirty="0">
                <a:solidFill>
                  <a:schemeClr val="bg1"/>
                </a:solidFill>
              </a:rPr>
              <a:t>-Sigean » et la « montagne de la Clape » et quatre espaces protégés (le « vallon de la </a:t>
            </a:r>
            <a:r>
              <a:rPr lang="fr-FR" sz="2800" b="1" dirty="0" err="1">
                <a:solidFill>
                  <a:schemeClr val="bg1"/>
                </a:solidFill>
              </a:rPr>
              <a:t>Goutine</a:t>
            </a:r>
            <a:r>
              <a:rPr lang="fr-FR" sz="2800" b="1" dirty="0">
                <a:solidFill>
                  <a:schemeClr val="bg1"/>
                </a:solidFill>
              </a:rPr>
              <a:t> », « les </a:t>
            </a:r>
            <a:r>
              <a:rPr lang="fr-FR" sz="2800" b="1" dirty="0" err="1">
                <a:solidFill>
                  <a:schemeClr val="bg1"/>
                </a:solidFill>
              </a:rPr>
              <a:t>Auzils</a:t>
            </a:r>
            <a:r>
              <a:rPr lang="fr-FR" sz="2800" b="1" dirty="0">
                <a:solidFill>
                  <a:schemeClr val="bg1"/>
                </a:solidFill>
              </a:rPr>
              <a:t> », « Sainte-Lucie » et les « étangs littoraux de la Narbonnaise »).</a:t>
            </a:r>
          </a:p>
        </p:txBody>
      </p:sp>
    </p:spTree>
    <p:extLst>
      <p:ext uri="{BB962C8B-B14F-4D97-AF65-F5344CB8AC3E}">
        <p14:creationId xmlns:p14="http://schemas.microsoft.com/office/powerpoint/2010/main" val="175834800"/>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paysage, nuage&#10;&#10;Description générée automatiquement">
            <a:extLst>
              <a:ext uri="{FF2B5EF4-FFF2-40B4-BE49-F238E27FC236}">
                <a16:creationId xmlns:a16="http://schemas.microsoft.com/office/drawing/2014/main" id="{2425B6B9-0F06-F8C3-534D-99425A911A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ln w="25400">
            <a:solidFill>
              <a:srgbClr val="FF0000"/>
            </a:solidFill>
            <a:prstDash val="sysDot"/>
          </a:ln>
        </p:spPr>
      </p:pic>
      <p:sp>
        <p:nvSpPr>
          <p:cNvPr id="4" name="ZoneTexte 3">
            <a:extLst>
              <a:ext uri="{FF2B5EF4-FFF2-40B4-BE49-F238E27FC236}">
                <a16:creationId xmlns:a16="http://schemas.microsoft.com/office/drawing/2014/main" id="{C33ABCEB-327B-79AA-732E-6FAF21B67B9D}"/>
              </a:ext>
            </a:extLst>
          </p:cNvPr>
          <p:cNvSpPr txBox="1"/>
          <p:nvPr/>
        </p:nvSpPr>
        <p:spPr>
          <a:xfrm>
            <a:off x="4260028" y="3901344"/>
            <a:ext cx="5497158"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Gruissan vu de l'ouest.</a:t>
            </a:r>
          </a:p>
        </p:txBody>
      </p:sp>
    </p:spTree>
    <p:extLst>
      <p:ext uri="{BB962C8B-B14F-4D97-AF65-F5344CB8AC3E}">
        <p14:creationId xmlns:p14="http://schemas.microsoft.com/office/powerpoint/2010/main" val="3811840596"/>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paysage, ciel&#10;&#10;Description générée automatiquement">
            <a:extLst>
              <a:ext uri="{FF2B5EF4-FFF2-40B4-BE49-F238E27FC236}">
                <a16:creationId xmlns:a16="http://schemas.microsoft.com/office/drawing/2014/main" id="{C8E0131B-6CDB-ECB7-AFAF-1FD98ABD64F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ln w="25400">
            <a:solidFill>
              <a:schemeClr val="bg1"/>
            </a:solidFill>
            <a:prstDash val="sysDot"/>
          </a:ln>
        </p:spPr>
      </p:pic>
      <p:sp>
        <p:nvSpPr>
          <p:cNvPr id="4" name="ZoneTexte 3">
            <a:extLst>
              <a:ext uri="{FF2B5EF4-FFF2-40B4-BE49-F238E27FC236}">
                <a16:creationId xmlns:a16="http://schemas.microsoft.com/office/drawing/2014/main" id="{A7E27E74-2A65-8593-FC64-71064C10F421}"/>
              </a:ext>
            </a:extLst>
          </p:cNvPr>
          <p:cNvSpPr txBox="1"/>
          <p:nvPr/>
        </p:nvSpPr>
        <p:spPr>
          <a:xfrm>
            <a:off x="3410175" y="3983833"/>
            <a:ext cx="4916245"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Gruissan vu de l'île Saint-Martin.</a:t>
            </a:r>
          </a:p>
        </p:txBody>
      </p:sp>
    </p:spTree>
    <p:extLst>
      <p:ext uri="{BB962C8B-B14F-4D97-AF65-F5344CB8AC3E}">
        <p14:creationId xmlns:p14="http://schemas.microsoft.com/office/powerpoint/2010/main" val="991678225"/>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rive&#10;&#10;Description générée automatiquement">
            <a:extLst>
              <a:ext uri="{FF2B5EF4-FFF2-40B4-BE49-F238E27FC236}">
                <a16:creationId xmlns:a16="http://schemas.microsoft.com/office/drawing/2014/main" id="{1C97927B-0344-1D2A-398C-CCE7D224E47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08620" y="279000"/>
            <a:ext cx="8774759" cy="6300000"/>
          </a:xfrm>
          <a:prstGeom prst="rect">
            <a:avLst/>
          </a:prstGeom>
          <a:ln w="25400">
            <a:solidFill>
              <a:srgbClr val="C00000"/>
            </a:solidFill>
          </a:ln>
        </p:spPr>
      </p:pic>
      <p:sp>
        <p:nvSpPr>
          <p:cNvPr id="4" name="ZoneTexte 3">
            <a:extLst>
              <a:ext uri="{FF2B5EF4-FFF2-40B4-BE49-F238E27FC236}">
                <a16:creationId xmlns:a16="http://schemas.microsoft.com/office/drawing/2014/main" id="{6A0745FB-D792-6644-8BB5-7B9402978F8D}"/>
              </a:ext>
            </a:extLst>
          </p:cNvPr>
          <p:cNvSpPr txBox="1"/>
          <p:nvPr/>
        </p:nvSpPr>
        <p:spPr>
          <a:xfrm>
            <a:off x="3788229" y="6132357"/>
            <a:ext cx="5251268" cy="461665"/>
          </a:xfrm>
          <a:prstGeom prst="rect">
            <a:avLst/>
          </a:prstGeom>
          <a:noFill/>
        </p:spPr>
        <p:txBody>
          <a:bodyPr wrap="square" rtlCol="0">
            <a:spAutoFit/>
          </a:bodyPr>
          <a:lstStyle/>
          <a:p>
            <a:r>
              <a:rPr lang="fr-FR" sz="2400" b="1">
                <a:solidFill>
                  <a:srgbClr val="FFFF00"/>
                </a:solidFill>
              </a:rPr>
              <a:t>Aigrettes sur l'étang de Gruissan.</a:t>
            </a:r>
            <a:endParaRPr lang="fr-FR" sz="2400" b="1" dirty="0">
              <a:solidFill>
                <a:srgbClr val="FFFF00"/>
              </a:solidFill>
            </a:endParaRPr>
          </a:p>
        </p:txBody>
      </p:sp>
    </p:spTree>
    <p:extLst>
      <p:ext uri="{BB962C8B-B14F-4D97-AF65-F5344CB8AC3E}">
        <p14:creationId xmlns:p14="http://schemas.microsoft.com/office/powerpoint/2010/main" val="3208216590"/>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abits, personne, plein air, ciel&#10;&#10;Description générée automatiquement">
            <a:extLst>
              <a:ext uri="{FF2B5EF4-FFF2-40B4-BE49-F238E27FC236}">
                <a16:creationId xmlns:a16="http://schemas.microsoft.com/office/drawing/2014/main" id="{3D8A49B6-FE39-14A4-FF2D-061348BD0EF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0254" y="228600"/>
            <a:ext cx="5292000" cy="3969000"/>
          </a:xfrm>
          <a:prstGeom prst="rect">
            <a:avLst/>
          </a:prstGeom>
          <a:ln w="25400">
            <a:solidFill>
              <a:schemeClr val="bg1"/>
            </a:solidFill>
            <a:prstDash val="sysDot"/>
          </a:ln>
        </p:spPr>
      </p:pic>
      <p:sp>
        <p:nvSpPr>
          <p:cNvPr id="4" name="ZoneTexte 3">
            <a:extLst>
              <a:ext uri="{FF2B5EF4-FFF2-40B4-BE49-F238E27FC236}">
                <a16:creationId xmlns:a16="http://schemas.microsoft.com/office/drawing/2014/main" id="{73AB24A0-B139-D8E8-E448-C201F6A3D909}"/>
              </a:ext>
            </a:extLst>
          </p:cNvPr>
          <p:cNvSpPr txBox="1"/>
          <p:nvPr/>
        </p:nvSpPr>
        <p:spPr>
          <a:xfrm>
            <a:off x="625742" y="1972492"/>
            <a:ext cx="4906512"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Fête des vendanges à Gruissan.</a:t>
            </a:r>
          </a:p>
        </p:txBody>
      </p:sp>
      <p:pic>
        <p:nvPicPr>
          <p:cNvPr id="8" name="Image 7" descr="Une image contenant plein air, eau, ciel, lac&#10;&#10;Description générée automatiquement">
            <a:extLst>
              <a:ext uri="{FF2B5EF4-FFF2-40B4-BE49-F238E27FC236}">
                <a16:creationId xmlns:a16="http://schemas.microsoft.com/office/drawing/2014/main" id="{4B733791-8275-7109-0495-FF78222C79F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17742" y="3429000"/>
            <a:ext cx="6048000" cy="3241652"/>
          </a:xfrm>
          <a:prstGeom prst="rect">
            <a:avLst/>
          </a:prstGeom>
          <a:ln w="25400">
            <a:solidFill>
              <a:schemeClr val="bg1"/>
            </a:solidFill>
            <a:prstDash val="sysDot"/>
          </a:ln>
        </p:spPr>
      </p:pic>
      <p:sp>
        <p:nvSpPr>
          <p:cNvPr id="9" name="ZoneTexte 8">
            <a:extLst>
              <a:ext uri="{FF2B5EF4-FFF2-40B4-BE49-F238E27FC236}">
                <a16:creationId xmlns:a16="http://schemas.microsoft.com/office/drawing/2014/main" id="{1F0F502B-1458-FFAB-5028-8894AF45976E}"/>
              </a:ext>
            </a:extLst>
          </p:cNvPr>
          <p:cNvSpPr txBox="1"/>
          <p:nvPr/>
        </p:nvSpPr>
        <p:spPr>
          <a:xfrm>
            <a:off x="7387447" y="1305342"/>
            <a:ext cx="6034004" cy="2123658"/>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dirty="0">
                <a:solidFill>
                  <a:srgbClr val="FFFF00"/>
                </a:solidFill>
              </a:rPr>
              <a:t>Les salins de Gruissan.</a:t>
            </a:r>
          </a:p>
        </p:txBody>
      </p:sp>
    </p:spTree>
    <p:extLst>
      <p:ext uri="{BB962C8B-B14F-4D97-AF65-F5344CB8AC3E}">
        <p14:creationId xmlns:p14="http://schemas.microsoft.com/office/powerpoint/2010/main" val="615585081"/>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cerf-volant, plage&#10;&#10;Description générée automatiquement">
            <a:extLst>
              <a:ext uri="{FF2B5EF4-FFF2-40B4-BE49-F238E27FC236}">
                <a16:creationId xmlns:a16="http://schemas.microsoft.com/office/drawing/2014/main" id="{CDDCD56B-7982-B5A2-DF63-1ACD69CA859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ln w="25400">
            <a:solidFill>
              <a:srgbClr val="7030A0"/>
            </a:solidFill>
            <a:prstDash val="sysDot"/>
          </a:ln>
        </p:spPr>
      </p:pic>
      <p:sp>
        <p:nvSpPr>
          <p:cNvPr id="4" name="ZoneTexte 3">
            <a:extLst>
              <a:ext uri="{FF2B5EF4-FFF2-40B4-BE49-F238E27FC236}">
                <a16:creationId xmlns:a16="http://schemas.microsoft.com/office/drawing/2014/main" id="{2C4C298E-1935-7760-0D4C-6E57F8B8942A}"/>
              </a:ext>
            </a:extLst>
          </p:cNvPr>
          <p:cNvSpPr txBox="1"/>
          <p:nvPr/>
        </p:nvSpPr>
        <p:spPr>
          <a:xfrm>
            <a:off x="5421853" y="3983135"/>
            <a:ext cx="4830184"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Kite surf.</a:t>
            </a:r>
          </a:p>
        </p:txBody>
      </p:sp>
    </p:spTree>
    <p:extLst>
      <p:ext uri="{BB962C8B-B14F-4D97-AF65-F5344CB8AC3E}">
        <p14:creationId xmlns:p14="http://schemas.microsoft.com/office/powerpoint/2010/main" val="2625834642"/>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hotographie aérienne, aérien, Vue plongeante, plein air&#10;&#10;Description générée automatiquement">
            <a:extLst>
              <a:ext uri="{FF2B5EF4-FFF2-40B4-BE49-F238E27FC236}">
                <a16:creationId xmlns:a16="http://schemas.microsoft.com/office/drawing/2014/main" id="{EAE78DC0-7B3F-994D-C154-D6A47FF32EE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0000" y="279000"/>
            <a:ext cx="11052000" cy="6215983"/>
          </a:xfrm>
          <a:prstGeom prst="rect">
            <a:avLst/>
          </a:prstGeom>
          <a:ln w="25400">
            <a:solidFill>
              <a:srgbClr val="FFFF00"/>
            </a:solidFill>
            <a:prstDash val="sysDot"/>
          </a:ln>
        </p:spPr>
      </p:pic>
      <p:sp>
        <p:nvSpPr>
          <p:cNvPr id="6" name="ZoneTexte 5">
            <a:extLst>
              <a:ext uri="{FF2B5EF4-FFF2-40B4-BE49-F238E27FC236}">
                <a16:creationId xmlns:a16="http://schemas.microsoft.com/office/drawing/2014/main" id="{925C17C4-0166-EC8B-28C6-0BD64D27D6B7}"/>
              </a:ext>
            </a:extLst>
          </p:cNvPr>
          <p:cNvSpPr txBox="1"/>
          <p:nvPr/>
        </p:nvSpPr>
        <p:spPr>
          <a:xfrm>
            <a:off x="3560781" y="6396335"/>
            <a:ext cx="5760000" cy="461665"/>
          </a:xfrm>
          <a:prstGeom prst="rect">
            <a:avLst/>
          </a:prstGeom>
          <a:noFill/>
        </p:spPr>
        <p:txBody>
          <a:bodyPr wrap="square" rtlCol="0">
            <a:spAutoFit/>
          </a:bodyPr>
          <a:lstStyle/>
          <a:p>
            <a:r>
              <a:rPr lang="fr-FR" sz="2400" b="1" dirty="0">
                <a:solidFill>
                  <a:srgbClr val="FFFF00"/>
                </a:solidFill>
              </a:rPr>
              <a:t>Gruissan, le vignoble et les salins.</a:t>
            </a:r>
          </a:p>
        </p:txBody>
      </p:sp>
    </p:spTree>
    <p:extLst>
      <p:ext uri="{BB962C8B-B14F-4D97-AF65-F5344CB8AC3E}">
        <p14:creationId xmlns:p14="http://schemas.microsoft.com/office/powerpoint/2010/main" val="1271763599"/>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plante&#10;&#10;Description générée automatiquement">
            <a:extLst>
              <a:ext uri="{FF2B5EF4-FFF2-40B4-BE49-F238E27FC236}">
                <a16:creationId xmlns:a16="http://schemas.microsoft.com/office/drawing/2014/main" id="{989A9B5D-78D7-FDCE-4737-B7D4F9EA9BC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06310" y="567000"/>
            <a:ext cx="3835078" cy="5724000"/>
          </a:xfrm>
          <a:prstGeom prst="rect">
            <a:avLst/>
          </a:prstGeom>
          <a:ln w="25400">
            <a:solidFill>
              <a:srgbClr val="FFFF00"/>
            </a:solidFill>
            <a:prstDash val="sysDot"/>
          </a:ln>
        </p:spPr>
      </p:pic>
      <p:sp>
        <p:nvSpPr>
          <p:cNvPr id="4" name="ZoneTexte 3">
            <a:extLst>
              <a:ext uri="{FF2B5EF4-FFF2-40B4-BE49-F238E27FC236}">
                <a16:creationId xmlns:a16="http://schemas.microsoft.com/office/drawing/2014/main" id="{025E50E7-A93A-0CEF-C279-DBD4EB9D4B9C}"/>
              </a:ext>
            </a:extLst>
          </p:cNvPr>
          <p:cNvSpPr txBox="1"/>
          <p:nvPr/>
        </p:nvSpPr>
        <p:spPr>
          <a:xfrm>
            <a:off x="9021" y="3980830"/>
            <a:ext cx="5068389"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Chapelle Notre-Dame des </a:t>
            </a:r>
            <a:r>
              <a:rPr lang="fr-FR" sz="2400" b="1" dirty="0" err="1">
                <a:solidFill>
                  <a:srgbClr val="FFFF00"/>
                </a:solidFill>
              </a:rPr>
              <a:t>Auzils</a:t>
            </a:r>
            <a:r>
              <a:rPr lang="fr-FR" sz="2400" b="1" dirty="0">
                <a:solidFill>
                  <a:srgbClr val="FFFF00"/>
                </a:solidFill>
              </a:rPr>
              <a:t>.</a:t>
            </a:r>
          </a:p>
        </p:txBody>
      </p:sp>
      <p:pic>
        <p:nvPicPr>
          <p:cNvPr id="6" name="Image 5" descr="Une image contenant plein air, nature, ciel, sol&#10;&#10;Description générée automatiquement">
            <a:extLst>
              <a:ext uri="{FF2B5EF4-FFF2-40B4-BE49-F238E27FC236}">
                <a16:creationId xmlns:a16="http://schemas.microsoft.com/office/drawing/2014/main" id="{D0E419A2-A6B3-6358-FB6F-356DC2ED840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73690" y="1113598"/>
            <a:ext cx="6912000" cy="4630803"/>
          </a:xfrm>
          <a:prstGeom prst="rect">
            <a:avLst/>
          </a:prstGeom>
          <a:ln w="25400">
            <a:solidFill>
              <a:srgbClr val="FFFF00"/>
            </a:solidFill>
            <a:prstDash val="sysDot"/>
          </a:ln>
        </p:spPr>
      </p:pic>
      <p:sp>
        <p:nvSpPr>
          <p:cNvPr id="8" name="ZoneTexte 7">
            <a:extLst>
              <a:ext uri="{FF2B5EF4-FFF2-40B4-BE49-F238E27FC236}">
                <a16:creationId xmlns:a16="http://schemas.microsoft.com/office/drawing/2014/main" id="{FBFEDC81-3A98-ADBD-7B54-31CEB181D115}"/>
              </a:ext>
            </a:extLst>
          </p:cNvPr>
          <p:cNvSpPr txBox="1"/>
          <p:nvPr/>
        </p:nvSpPr>
        <p:spPr>
          <a:xfrm>
            <a:off x="7075283" y="-1564058"/>
            <a:ext cx="5342709"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Plage des chalets.</a:t>
            </a:r>
          </a:p>
        </p:txBody>
      </p:sp>
    </p:spTree>
    <p:extLst>
      <p:ext uri="{BB962C8B-B14F-4D97-AF65-F5344CB8AC3E}">
        <p14:creationId xmlns:p14="http://schemas.microsoft.com/office/powerpoint/2010/main" val="1220791361"/>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ciel, tour&#10;&#10;Description générée automatiquement">
            <a:extLst>
              <a:ext uri="{FF2B5EF4-FFF2-40B4-BE49-F238E27FC236}">
                <a16:creationId xmlns:a16="http://schemas.microsoft.com/office/drawing/2014/main" id="{CF5D3B83-0AC9-158B-E236-6C23833153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ln w="25400">
            <a:solidFill>
              <a:schemeClr val="bg1"/>
            </a:solidFill>
            <a:prstDash val="sysDot"/>
          </a:ln>
        </p:spPr>
      </p:pic>
      <p:sp>
        <p:nvSpPr>
          <p:cNvPr id="4" name="ZoneTexte 3">
            <a:extLst>
              <a:ext uri="{FF2B5EF4-FFF2-40B4-BE49-F238E27FC236}">
                <a16:creationId xmlns:a16="http://schemas.microsoft.com/office/drawing/2014/main" id="{2938ECD0-FF89-36AA-5B64-C3A0373705EF}"/>
              </a:ext>
            </a:extLst>
          </p:cNvPr>
          <p:cNvSpPr txBox="1"/>
          <p:nvPr/>
        </p:nvSpPr>
        <p:spPr>
          <a:xfrm>
            <a:off x="4701091" y="-1614346"/>
            <a:ext cx="4959276" cy="2308324"/>
          </a:xfrm>
          <a:prstGeom prst="rect">
            <a:avLst/>
          </a:prstGeom>
          <a:noFill/>
        </p:spPr>
        <p:txBody>
          <a:bodyPr wrap="square" rtlCol="0">
            <a:spAutoFit/>
          </a:bodyPr>
          <a:lstStyle/>
          <a:p>
            <a:endParaRPr lang="fr-FR" sz="2000" dirty="0">
              <a:solidFill>
                <a:srgbClr val="FFFF00"/>
              </a:solidFill>
            </a:endParaRPr>
          </a:p>
          <a:p>
            <a:endParaRPr lang="fr-FR" sz="2000" dirty="0">
              <a:solidFill>
                <a:srgbClr val="FFFF00"/>
              </a:solidFill>
            </a:endParaRPr>
          </a:p>
          <a:p>
            <a:endParaRPr lang="fr-FR" sz="2000" dirty="0">
              <a:solidFill>
                <a:srgbClr val="FFFF00"/>
              </a:solidFill>
            </a:endParaRPr>
          </a:p>
          <a:p>
            <a:endParaRPr lang="fr-FR" sz="2000" dirty="0">
              <a:solidFill>
                <a:srgbClr val="FFFF00"/>
              </a:solidFill>
            </a:endParaRPr>
          </a:p>
          <a:p>
            <a:endParaRPr lang="fr-FR" sz="2000" dirty="0">
              <a:solidFill>
                <a:srgbClr val="FFFF00"/>
              </a:solidFill>
            </a:endParaRPr>
          </a:p>
          <a:p>
            <a:endParaRPr lang="fr-FR" sz="2000" dirty="0">
              <a:solidFill>
                <a:srgbClr val="FFFF00"/>
              </a:solidFill>
            </a:endParaRPr>
          </a:p>
          <a:p>
            <a:r>
              <a:rPr lang="fr-FR" sz="2400" b="1" dirty="0"/>
              <a:t>La tour Barberousse.</a:t>
            </a:r>
          </a:p>
        </p:txBody>
      </p:sp>
    </p:spTree>
    <p:extLst>
      <p:ext uri="{BB962C8B-B14F-4D97-AF65-F5344CB8AC3E}">
        <p14:creationId xmlns:p14="http://schemas.microsoft.com/office/powerpoint/2010/main" val="2915332332"/>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aysage, nature, ciel&#10;&#10;Description générée automatiquement">
            <a:extLst>
              <a:ext uri="{FF2B5EF4-FFF2-40B4-BE49-F238E27FC236}">
                <a16:creationId xmlns:a16="http://schemas.microsoft.com/office/drawing/2014/main" id="{2603EA48-54C3-6930-0056-DC9C970A581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ln w="25400">
            <a:solidFill>
              <a:srgbClr val="FFC000"/>
            </a:solidFill>
            <a:prstDash val="sysDot"/>
          </a:ln>
        </p:spPr>
      </p:pic>
      <p:sp>
        <p:nvSpPr>
          <p:cNvPr id="4" name="ZoneTexte 3">
            <a:extLst>
              <a:ext uri="{FF2B5EF4-FFF2-40B4-BE49-F238E27FC236}">
                <a16:creationId xmlns:a16="http://schemas.microsoft.com/office/drawing/2014/main" id="{614D4783-F643-FBF0-4DB6-877A93F42CBA}"/>
              </a:ext>
            </a:extLst>
          </p:cNvPr>
          <p:cNvSpPr txBox="1"/>
          <p:nvPr/>
        </p:nvSpPr>
        <p:spPr>
          <a:xfrm>
            <a:off x="4193176" y="3579827"/>
            <a:ext cx="5617029" cy="3108543"/>
          </a:xfrm>
          <a:prstGeom prst="rect">
            <a:avLst/>
          </a:prstGeom>
          <a:noFill/>
        </p:spPr>
        <p:txBody>
          <a:bodyPr wrap="square" rtlCol="0">
            <a:spAutoFit/>
          </a:bodyPr>
          <a:lstStyle/>
          <a:p>
            <a:endParaRPr lang="fr-FR" sz="2800" b="1" dirty="0">
              <a:solidFill>
                <a:srgbClr val="FFFF00"/>
              </a:solidFill>
              <a:latin typeface="Algerian" panose="04020705040A02060702" pitchFamily="82" charset="0"/>
            </a:endParaRPr>
          </a:p>
          <a:p>
            <a:endParaRPr lang="fr-FR" sz="2800" b="1" dirty="0">
              <a:solidFill>
                <a:srgbClr val="FFFF00"/>
              </a:solidFill>
              <a:latin typeface="Algerian" panose="04020705040A02060702" pitchFamily="82" charset="0"/>
            </a:endParaRPr>
          </a:p>
          <a:p>
            <a:endParaRPr lang="fr-FR" sz="2800" b="1" dirty="0">
              <a:solidFill>
                <a:srgbClr val="FFFF00"/>
              </a:solidFill>
              <a:latin typeface="Algerian" panose="04020705040A02060702" pitchFamily="82" charset="0"/>
            </a:endParaRPr>
          </a:p>
          <a:p>
            <a:endParaRPr lang="fr-FR" sz="2800" b="1" dirty="0">
              <a:solidFill>
                <a:srgbClr val="FFFF00"/>
              </a:solidFill>
              <a:latin typeface="Algerian" panose="04020705040A02060702" pitchFamily="82" charset="0"/>
            </a:endParaRPr>
          </a:p>
          <a:p>
            <a:endParaRPr lang="fr-FR" sz="2800" b="1" dirty="0">
              <a:solidFill>
                <a:srgbClr val="FFFF00"/>
              </a:solidFill>
              <a:latin typeface="Algerian" panose="04020705040A02060702" pitchFamily="82" charset="0"/>
            </a:endParaRPr>
          </a:p>
          <a:p>
            <a:endParaRPr lang="fr-FR" sz="2800" b="1" dirty="0">
              <a:solidFill>
                <a:srgbClr val="FFFF00"/>
              </a:solidFill>
              <a:latin typeface="Algerian" panose="04020705040A02060702" pitchFamily="82" charset="0"/>
            </a:endParaRPr>
          </a:p>
          <a:p>
            <a:r>
              <a:rPr lang="fr-FR" sz="2800" b="1" dirty="0">
                <a:solidFill>
                  <a:srgbClr val="FFFF00"/>
                </a:solidFill>
                <a:latin typeface="Algerian" panose="04020705040A02060702" pitchFamily="82" charset="0"/>
              </a:rPr>
              <a:t>Île Saint-Martin.</a:t>
            </a:r>
          </a:p>
        </p:txBody>
      </p:sp>
    </p:spTree>
    <p:extLst>
      <p:ext uri="{BB962C8B-B14F-4D97-AF65-F5344CB8AC3E}">
        <p14:creationId xmlns:p14="http://schemas.microsoft.com/office/powerpoint/2010/main" val="386677403"/>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ciel, nature&#10;&#10;Description générée automatiquement">
            <a:extLst>
              <a:ext uri="{FF2B5EF4-FFF2-40B4-BE49-F238E27FC236}">
                <a16:creationId xmlns:a16="http://schemas.microsoft.com/office/drawing/2014/main" id="{3A611058-4D73-EF9B-0288-DBB0801E17C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ln w="25400">
            <a:solidFill>
              <a:srgbClr val="FFFF00"/>
            </a:solidFill>
            <a:prstDash val="sysDot"/>
          </a:ln>
        </p:spPr>
      </p:pic>
      <p:sp>
        <p:nvSpPr>
          <p:cNvPr id="4" name="ZoneTexte 3">
            <a:extLst>
              <a:ext uri="{FF2B5EF4-FFF2-40B4-BE49-F238E27FC236}">
                <a16:creationId xmlns:a16="http://schemas.microsoft.com/office/drawing/2014/main" id="{244257E6-E509-6E83-268D-FB4214660488}"/>
              </a:ext>
            </a:extLst>
          </p:cNvPr>
          <p:cNvSpPr txBox="1"/>
          <p:nvPr/>
        </p:nvSpPr>
        <p:spPr>
          <a:xfrm>
            <a:off x="3777405" y="3775180"/>
            <a:ext cx="5669280" cy="2923877"/>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3200" b="1" dirty="0">
              <a:solidFill>
                <a:srgbClr val="FFFF00"/>
              </a:solidFill>
            </a:endParaRPr>
          </a:p>
          <a:p>
            <a:r>
              <a:rPr lang="fr-FR" sz="3200" b="1" dirty="0">
                <a:solidFill>
                  <a:srgbClr val="FFFF00"/>
                </a:solidFill>
              </a:rPr>
              <a:t>Les chalets de Gruissan.</a:t>
            </a:r>
          </a:p>
        </p:txBody>
      </p:sp>
    </p:spTree>
    <p:extLst>
      <p:ext uri="{BB962C8B-B14F-4D97-AF65-F5344CB8AC3E}">
        <p14:creationId xmlns:p14="http://schemas.microsoft.com/office/powerpoint/2010/main" val="1606832893"/>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maison&#10;&#10;Description générée automatiquement">
            <a:extLst>
              <a:ext uri="{FF2B5EF4-FFF2-40B4-BE49-F238E27FC236}">
                <a16:creationId xmlns:a16="http://schemas.microsoft.com/office/drawing/2014/main" id="{1A66EB58-2420-1F40-FD99-EA8F9AD4C3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ln w="25400">
            <a:solidFill>
              <a:srgbClr val="FFFF00"/>
            </a:solidFill>
            <a:prstDash val="sysDot"/>
          </a:ln>
        </p:spPr>
      </p:pic>
      <p:sp>
        <p:nvSpPr>
          <p:cNvPr id="6" name="ZoneTexte 5">
            <a:extLst>
              <a:ext uri="{FF2B5EF4-FFF2-40B4-BE49-F238E27FC236}">
                <a16:creationId xmlns:a16="http://schemas.microsoft.com/office/drawing/2014/main" id="{80DDDC96-1CB3-6FBD-9A7B-77F8916C8688}"/>
              </a:ext>
            </a:extLst>
          </p:cNvPr>
          <p:cNvSpPr txBox="1"/>
          <p:nvPr/>
        </p:nvSpPr>
        <p:spPr>
          <a:xfrm>
            <a:off x="4323807" y="4362116"/>
            <a:ext cx="6008914"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Les chalets « anciens ».</a:t>
            </a:r>
          </a:p>
        </p:txBody>
      </p:sp>
    </p:spTree>
    <p:extLst>
      <p:ext uri="{BB962C8B-B14F-4D97-AF65-F5344CB8AC3E}">
        <p14:creationId xmlns:p14="http://schemas.microsoft.com/office/powerpoint/2010/main" val="1636589000"/>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route&#10;&#10;Description générée automatiquement">
            <a:extLst>
              <a:ext uri="{FF2B5EF4-FFF2-40B4-BE49-F238E27FC236}">
                <a16:creationId xmlns:a16="http://schemas.microsoft.com/office/drawing/2014/main" id="{A79B8D43-E904-2551-5DB4-E0463EB84FD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ln w="25400">
            <a:solidFill>
              <a:srgbClr val="7030A0"/>
            </a:solidFill>
            <a:prstDash val="sysDot"/>
          </a:ln>
        </p:spPr>
      </p:pic>
      <p:sp>
        <p:nvSpPr>
          <p:cNvPr id="4" name="ZoneTexte 3">
            <a:extLst>
              <a:ext uri="{FF2B5EF4-FFF2-40B4-BE49-F238E27FC236}">
                <a16:creationId xmlns:a16="http://schemas.microsoft.com/office/drawing/2014/main" id="{B11B7CCB-6F68-72AD-1673-E8A5E8C2FBBB}"/>
              </a:ext>
            </a:extLst>
          </p:cNvPr>
          <p:cNvSpPr txBox="1"/>
          <p:nvPr/>
        </p:nvSpPr>
        <p:spPr>
          <a:xfrm>
            <a:off x="4153989" y="4031972"/>
            <a:ext cx="6413863"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Les nouveaux chalets.</a:t>
            </a:r>
          </a:p>
        </p:txBody>
      </p:sp>
    </p:spTree>
    <p:extLst>
      <p:ext uri="{BB962C8B-B14F-4D97-AF65-F5344CB8AC3E}">
        <p14:creationId xmlns:p14="http://schemas.microsoft.com/office/powerpoint/2010/main" val="972101020"/>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sol&#10;&#10;Description générée automatiquement">
            <a:extLst>
              <a:ext uri="{FF2B5EF4-FFF2-40B4-BE49-F238E27FC236}">
                <a16:creationId xmlns:a16="http://schemas.microsoft.com/office/drawing/2014/main" id="{2D076F70-90AD-85BB-69AB-337B2E0408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9773" y="707939"/>
            <a:ext cx="4428000" cy="5492095"/>
          </a:xfrm>
          <a:prstGeom prst="rect">
            <a:avLst/>
          </a:prstGeom>
          <a:ln w="28575">
            <a:solidFill>
              <a:srgbClr val="C00000"/>
            </a:solidFill>
            <a:prstDash val="sysDot"/>
          </a:ln>
        </p:spPr>
      </p:pic>
      <p:sp>
        <p:nvSpPr>
          <p:cNvPr id="4" name="ZoneTexte 3">
            <a:extLst>
              <a:ext uri="{FF2B5EF4-FFF2-40B4-BE49-F238E27FC236}">
                <a16:creationId xmlns:a16="http://schemas.microsoft.com/office/drawing/2014/main" id="{66DFCF96-E79F-428B-0DA6-9B09EF7CB410}"/>
              </a:ext>
            </a:extLst>
          </p:cNvPr>
          <p:cNvSpPr txBox="1"/>
          <p:nvPr/>
        </p:nvSpPr>
        <p:spPr>
          <a:xfrm>
            <a:off x="1332412" y="6200034"/>
            <a:ext cx="4291384" cy="461665"/>
          </a:xfrm>
          <a:prstGeom prst="rect">
            <a:avLst/>
          </a:prstGeom>
          <a:noFill/>
        </p:spPr>
        <p:txBody>
          <a:bodyPr wrap="square" rtlCol="0">
            <a:spAutoFit/>
          </a:bodyPr>
          <a:lstStyle/>
          <a:p>
            <a:r>
              <a:rPr lang="fr-FR" sz="2400" b="1" dirty="0"/>
              <a:t>Gruissan – Aude </a:t>
            </a:r>
          </a:p>
        </p:txBody>
      </p:sp>
      <p:pic>
        <p:nvPicPr>
          <p:cNvPr id="6" name="Image 5" descr="Une image contenant plein air, ciel, paysage, arbre&#10;&#10;Description générée automatiquement">
            <a:extLst>
              <a:ext uri="{FF2B5EF4-FFF2-40B4-BE49-F238E27FC236}">
                <a16:creationId xmlns:a16="http://schemas.microsoft.com/office/drawing/2014/main" id="{D176096E-897F-A223-7B52-723FAA140C3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172227" y="1555875"/>
            <a:ext cx="6660000" cy="3746250"/>
          </a:xfrm>
          <a:prstGeom prst="rect">
            <a:avLst/>
          </a:prstGeom>
          <a:ln w="25400">
            <a:solidFill>
              <a:srgbClr val="C00000"/>
            </a:solidFill>
            <a:prstDash val="sysDot"/>
          </a:ln>
        </p:spPr>
      </p:pic>
      <p:sp>
        <p:nvSpPr>
          <p:cNvPr id="7" name="ZoneTexte 6">
            <a:extLst>
              <a:ext uri="{FF2B5EF4-FFF2-40B4-BE49-F238E27FC236}">
                <a16:creationId xmlns:a16="http://schemas.microsoft.com/office/drawing/2014/main" id="{4672BFFF-0BD8-E5E5-C316-4D50E7E3DA66}"/>
              </a:ext>
            </a:extLst>
          </p:cNvPr>
          <p:cNvSpPr txBox="1"/>
          <p:nvPr/>
        </p:nvSpPr>
        <p:spPr>
          <a:xfrm>
            <a:off x="5734594" y="979714"/>
            <a:ext cx="5995852" cy="461665"/>
          </a:xfrm>
          <a:prstGeom prst="rect">
            <a:avLst/>
          </a:prstGeom>
          <a:noFill/>
        </p:spPr>
        <p:txBody>
          <a:bodyPr wrap="square" rtlCol="0">
            <a:spAutoFit/>
          </a:bodyPr>
          <a:lstStyle/>
          <a:p>
            <a:r>
              <a:rPr lang="fr-FR" sz="2400" b="1"/>
              <a:t>Vue sur le vieux village de Gruissan.</a:t>
            </a:r>
            <a:endParaRPr lang="fr-FR" sz="2400" b="1" dirty="0"/>
          </a:p>
        </p:txBody>
      </p:sp>
    </p:spTree>
    <p:extLst>
      <p:ext uri="{BB962C8B-B14F-4D97-AF65-F5344CB8AC3E}">
        <p14:creationId xmlns:p14="http://schemas.microsoft.com/office/powerpoint/2010/main" val="2837485560"/>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aérien, marina&#10;&#10;Description générée automatiquement">
            <a:extLst>
              <a:ext uri="{FF2B5EF4-FFF2-40B4-BE49-F238E27FC236}">
                <a16:creationId xmlns:a16="http://schemas.microsoft.com/office/drawing/2014/main" id="{125D1E0E-F341-D039-E0F3-FE3089E2625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392" y="277064"/>
            <a:ext cx="6804000" cy="3844067"/>
          </a:xfrm>
          <a:prstGeom prst="rect">
            <a:avLst/>
          </a:prstGeom>
          <a:ln w="25400">
            <a:solidFill>
              <a:schemeClr val="bg1"/>
            </a:solidFill>
            <a:prstDash val="sysDot"/>
          </a:ln>
        </p:spPr>
      </p:pic>
      <p:pic>
        <p:nvPicPr>
          <p:cNvPr id="5" name="Image 4" descr="Une image contenant plein air, véhicule, Véhicule terrestre, route&#10;&#10;Description générée automatiquement">
            <a:extLst>
              <a:ext uri="{FF2B5EF4-FFF2-40B4-BE49-F238E27FC236}">
                <a16:creationId xmlns:a16="http://schemas.microsoft.com/office/drawing/2014/main" id="{3F3EEE26-2B6F-FE82-3089-F0369555CC2E}"/>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215608" y="2409281"/>
            <a:ext cx="5715000" cy="4286250"/>
          </a:xfrm>
          <a:prstGeom prst="rect">
            <a:avLst/>
          </a:prstGeom>
          <a:ln w="25400">
            <a:solidFill>
              <a:schemeClr val="bg1"/>
            </a:solidFill>
            <a:prstDash val="sysDot"/>
          </a:ln>
        </p:spPr>
      </p:pic>
    </p:spTree>
    <p:extLst>
      <p:ext uri="{BB962C8B-B14F-4D97-AF65-F5344CB8AC3E}">
        <p14:creationId xmlns:p14="http://schemas.microsoft.com/office/powerpoint/2010/main" val="2272936419"/>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hotographie aérienne, maison, Vue plongeante&#10;&#10;Description générée automatiquement">
            <a:extLst>
              <a:ext uri="{FF2B5EF4-FFF2-40B4-BE49-F238E27FC236}">
                <a16:creationId xmlns:a16="http://schemas.microsoft.com/office/drawing/2014/main" id="{BCBD1B8F-F215-E7BA-8102-3C4E7077C59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79108" y="459000"/>
            <a:ext cx="10033784" cy="5940000"/>
          </a:xfrm>
          <a:prstGeom prst="rect">
            <a:avLst/>
          </a:prstGeom>
          <a:ln w="25400">
            <a:solidFill>
              <a:srgbClr val="FFFF00"/>
            </a:solidFill>
            <a:prstDash val="sysDot"/>
          </a:ln>
        </p:spPr>
      </p:pic>
      <p:sp>
        <p:nvSpPr>
          <p:cNvPr id="4" name="ZoneTexte 3">
            <a:extLst>
              <a:ext uri="{FF2B5EF4-FFF2-40B4-BE49-F238E27FC236}">
                <a16:creationId xmlns:a16="http://schemas.microsoft.com/office/drawing/2014/main" id="{3DC87B8F-B5E4-0C7F-52C2-2072D95F10E5}"/>
              </a:ext>
            </a:extLst>
          </p:cNvPr>
          <p:cNvSpPr txBox="1"/>
          <p:nvPr/>
        </p:nvSpPr>
        <p:spPr>
          <a:xfrm>
            <a:off x="3743661" y="6396335"/>
            <a:ext cx="5163671" cy="461665"/>
          </a:xfrm>
          <a:prstGeom prst="rect">
            <a:avLst/>
          </a:prstGeom>
          <a:noFill/>
        </p:spPr>
        <p:txBody>
          <a:bodyPr wrap="square" rtlCol="0">
            <a:spAutoFit/>
          </a:bodyPr>
          <a:lstStyle/>
          <a:p>
            <a:r>
              <a:rPr lang="fr-FR" sz="2400" b="1">
                <a:solidFill>
                  <a:srgbClr val="FFFF00"/>
                </a:solidFill>
              </a:rPr>
              <a:t>Gruissan, le village en circulade </a:t>
            </a:r>
            <a:endParaRPr lang="fr-FR" sz="2400" b="1" dirty="0">
              <a:solidFill>
                <a:srgbClr val="FFFF00"/>
              </a:solidFill>
            </a:endParaRPr>
          </a:p>
        </p:txBody>
      </p:sp>
    </p:spTree>
    <p:extLst>
      <p:ext uri="{BB962C8B-B14F-4D97-AF65-F5344CB8AC3E}">
        <p14:creationId xmlns:p14="http://schemas.microsoft.com/office/powerpoint/2010/main" val="2885841875"/>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hotographie aérienne, plein air, Vue plongeante, montagne&#10;&#10;Description générée automatiquement">
            <a:extLst>
              <a:ext uri="{FF2B5EF4-FFF2-40B4-BE49-F238E27FC236}">
                <a16:creationId xmlns:a16="http://schemas.microsoft.com/office/drawing/2014/main" id="{9107545F-411B-30FD-77D7-262015FBFFC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8000" y="219548"/>
            <a:ext cx="6588000" cy="3610240"/>
          </a:xfrm>
          <a:prstGeom prst="rect">
            <a:avLst/>
          </a:prstGeom>
          <a:ln w="25400">
            <a:solidFill>
              <a:srgbClr val="FFFF00"/>
            </a:solidFill>
            <a:prstDash val="sysDot"/>
          </a:ln>
        </p:spPr>
      </p:pic>
      <p:sp>
        <p:nvSpPr>
          <p:cNvPr id="4" name="ZoneTexte 3">
            <a:extLst>
              <a:ext uri="{FF2B5EF4-FFF2-40B4-BE49-F238E27FC236}">
                <a16:creationId xmlns:a16="http://schemas.microsoft.com/office/drawing/2014/main" id="{0DC52F5D-3D37-D4F1-241C-44AC5F80CD76}"/>
              </a:ext>
            </a:extLst>
          </p:cNvPr>
          <p:cNvSpPr txBox="1"/>
          <p:nvPr/>
        </p:nvSpPr>
        <p:spPr>
          <a:xfrm>
            <a:off x="2090058" y="3829788"/>
            <a:ext cx="5394960" cy="461665"/>
          </a:xfrm>
          <a:prstGeom prst="rect">
            <a:avLst/>
          </a:prstGeom>
          <a:noFill/>
        </p:spPr>
        <p:txBody>
          <a:bodyPr wrap="square" rtlCol="0">
            <a:spAutoFit/>
          </a:bodyPr>
          <a:lstStyle/>
          <a:p>
            <a:r>
              <a:rPr lang="fr-FR" sz="2400" b="1">
                <a:solidFill>
                  <a:srgbClr val="FFFF00"/>
                </a:solidFill>
              </a:rPr>
              <a:t>Gruissan-Les Salins </a:t>
            </a:r>
            <a:endParaRPr lang="fr-FR" sz="2400" b="1" dirty="0">
              <a:solidFill>
                <a:srgbClr val="FFFF00"/>
              </a:solidFill>
            </a:endParaRPr>
          </a:p>
        </p:txBody>
      </p:sp>
      <p:pic>
        <p:nvPicPr>
          <p:cNvPr id="8" name="Image 7" descr="Une image contenant ciel, paysage, eau, nuage&#10;&#10;Description générée automatiquement">
            <a:extLst>
              <a:ext uri="{FF2B5EF4-FFF2-40B4-BE49-F238E27FC236}">
                <a16:creationId xmlns:a16="http://schemas.microsoft.com/office/drawing/2014/main" id="{B44F5835-8D98-31BB-4D74-C08CA60D52A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6000" y="3344396"/>
            <a:ext cx="5868000" cy="3270432"/>
          </a:xfrm>
          <a:prstGeom prst="rect">
            <a:avLst/>
          </a:prstGeom>
          <a:ln w="25400">
            <a:solidFill>
              <a:srgbClr val="FFFF00"/>
            </a:solidFill>
            <a:prstDash val="sysDot"/>
          </a:ln>
        </p:spPr>
      </p:pic>
      <p:sp>
        <p:nvSpPr>
          <p:cNvPr id="9" name="ZoneTexte 8">
            <a:extLst>
              <a:ext uri="{FF2B5EF4-FFF2-40B4-BE49-F238E27FC236}">
                <a16:creationId xmlns:a16="http://schemas.microsoft.com/office/drawing/2014/main" id="{DB83B698-56BE-6658-6D0C-DCB03BA14A42}"/>
              </a:ext>
            </a:extLst>
          </p:cNvPr>
          <p:cNvSpPr txBox="1"/>
          <p:nvPr/>
        </p:nvSpPr>
        <p:spPr>
          <a:xfrm>
            <a:off x="7759337" y="2808514"/>
            <a:ext cx="4689566" cy="461665"/>
          </a:xfrm>
          <a:prstGeom prst="rect">
            <a:avLst/>
          </a:prstGeom>
          <a:noFill/>
        </p:spPr>
        <p:txBody>
          <a:bodyPr wrap="square" rtlCol="0">
            <a:spAutoFit/>
          </a:bodyPr>
          <a:lstStyle/>
          <a:p>
            <a:r>
              <a:rPr lang="fr-FR" sz="2400" b="1">
                <a:solidFill>
                  <a:srgbClr val="FFFF00"/>
                </a:solidFill>
              </a:rPr>
              <a:t>Salin de Gruissan</a:t>
            </a:r>
            <a:endParaRPr lang="fr-FR" sz="2400" b="1" dirty="0">
              <a:solidFill>
                <a:srgbClr val="FFFF00"/>
              </a:solidFill>
            </a:endParaRPr>
          </a:p>
        </p:txBody>
      </p:sp>
    </p:spTree>
    <p:extLst>
      <p:ext uri="{BB962C8B-B14F-4D97-AF65-F5344CB8AC3E}">
        <p14:creationId xmlns:p14="http://schemas.microsoft.com/office/powerpoint/2010/main" val="2305105517"/>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sol, eau&#10;&#10;Description générée automatiquement">
            <a:extLst>
              <a:ext uri="{FF2B5EF4-FFF2-40B4-BE49-F238E27FC236}">
                <a16:creationId xmlns:a16="http://schemas.microsoft.com/office/drawing/2014/main" id="{56A3096C-B658-C9E6-7FCB-DDBB5EC94EE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13567" y="1536714"/>
            <a:ext cx="5040000" cy="3784567"/>
          </a:xfrm>
          <a:prstGeom prst="rect">
            <a:avLst/>
          </a:prstGeom>
          <a:ln w="25400">
            <a:solidFill>
              <a:srgbClr val="FFFF00"/>
            </a:solidFill>
            <a:prstDash val="sysDot"/>
          </a:ln>
        </p:spPr>
      </p:pic>
      <p:sp>
        <p:nvSpPr>
          <p:cNvPr id="4" name="ZoneTexte 3">
            <a:extLst>
              <a:ext uri="{FF2B5EF4-FFF2-40B4-BE49-F238E27FC236}">
                <a16:creationId xmlns:a16="http://schemas.microsoft.com/office/drawing/2014/main" id="{687A6F2A-88BA-1DB1-8CF0-0EF617965423}"/>
              </a:ext>
            </a:extLst>
          </p:cNvPr>
          <p:cNvSpPr txBox="1"/>
          <p:nvPr/>
        </p:nvSpPr>
        <p:spPr>
          <a:xfrm>
            <a:off x="3987395" y="587829"/>
            <a:ext cx="4843577" cy="584775"/>
          </a:xfrm>
          <a:prstGeom prst="rect">
            <a:avLst/>
          </a:prstGeom>
          <a:noFill/>
        </p:spPr>
        <p:txBody>
          <a:bodyPr wrap="square" rtlCol="0">
            <a:spAutoFit/>
          </a:bodyPr>
          <a:lstStyle/>
          <a:p>
            <a:r>
              <a:rPr lang="fr-FR" sz="3200" b="1" dirty="0">
                <a:solidFill>
                  <a:srgbClr val="FFFF00"/>
                </a:solidFill>
              </a:rPr>
              <a:t>Le Salin de Gruissan</a:t>
            </a:r>
          </a:p>
        </p:txBody>
      </p:sp>
      <p:pic>
        <p:nvPicPr>
          <p:cNvPr id="6" name="Image 5" descr="Une image contenant plein air, ciel, eau, nature&#10;&#10;Description générée automatiquement">
            <a:extLst>
              <a:ext uri="{FF2B5EF4-FFF2-40B4-BE49-F238E27FC236}">
                <a16:creationId xmlns:a16="http://schemas.microsoft.com/office/drawing/2014/main" id="{0DFF67E4-C22C-7AF8-A58B-65DF132A85D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550433" y="1184981"/>
            <a:ext cx="3528000" cy="4697041"/>
          </a:xfrm>
          <a:prstGeom prst="rect">
            <a:avLst/>
          </a:prstGeom>
          <a:ln w="25400">
            <a:solidFill>
              <a:srgbClr val="FFFF00"/>
            </a:solidFill>
            <a:prstDash val="sysDot"/>
          </a:ln>
        </p:spPr>
      </p:pic>
    </p:spTree>
    <p:extLst>
      <p:ext uri="{BB962C8B-B14F-4D97-AF65-F5344CB8AC3E}">
        <p14:creationId xmlns:p14="http://schemas.microsoft.com/office/powerpoint/2010/main" val="1176525888"/>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iver, neige, ciel&#10;&#10;Description générée automatiquement">
            <a:extLst>
              <a:ext uri="{FF2B5EF4-FFF2-40B4-BE49-F238E27FC236}">
                <a16:creationId xmlns:a16="http://schemas.microsoft.com/office/drawing/2014/main" id="{5C039960-788A-0355-C295-8A5B05AFA3D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8000" y="3301770"/>
            <a:ext cx="5868000" cy="3300751"/>
          </a:xfrm>
          <a:prstGeom prst="rect">
            <a:avLst/>
          </a:prstGeom>
          <a:ln w="25400">
            <a:solidFill>
              <a:srgbClr val="7030A0"/>
            </a:solidFill>
            <a:prstDash val="sysDot"/>
          </a:ln>
        </p:spPr>
      </p:pic>
      <p:sp>
        <p:nvSpPr>
          <p:cNvPr id="4" name="ZoneTexte 3">
            <a:extLst>
              <a:ext uri="{FF2B5EF4-FFF2-40B4-BE49-F238E27FC236}">
                <a16:creationId xmlns:a16="http://schemas.microsoft.com/office/drawing/2014/main" id="{56725F06-6B44-142F-61A8-DE5B2BFEDE40}"/>
              </a:ext>
            </a:extLst>
          </p:cNvPr>
          <p:cNvSpPr txBox="1"/>
          <p:nvPr/>
        </p:nvSpPr>
        <p:spPr>
          <a:xfrm>
            <a:off x="1640128" y="2858353"/>
            <a:ext cx="6111171" cy="461665"/>
          </a:xfrm>
          <a:prstGeom prst="rect">
            <a:avLst/>
          </a:prstGeom>
          <a:noFill/>
        </p:spPr>
        <p:txBody>
          <a:bodyPr wrap="square" rtlCol="0">
            <a:spAutoFit/>
          </a:bodyPr>
          <a:lstStyle/>
          <a:p>
            <a:r>
              <a:rPr lang="fr-FR" sz="2400" b="1"/>
              <a:t> le Salin de Gruissan</a:t>
            </a:r>
            <a:endParaRPr lang="fr-FR" sz="2400" b="1" dirty="0"/>
          </a:p>
        </p:txBody>
      </p:sp>
      <p:pic>
        <p:nvPicPr>
          <p:cNvPr id="8" name="Image 7" descr="Une image contenant plein air, nuage, ciel, transport&#10;&#10;Description générée automatiquement">
            <a:extLst>
              <a:ext uri="{FF2B5EF4-FFF2-40B4-BE49-F238E27FC236}">
                <a16:creationId xmlns:a16="http://schemas.microsoft.com/office/drawing/2014/main" id="{D629F944-2041-9B46-C4AF-E739BE4D3F5D}"/>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312000" y="253277"/>
            <a:ext cx="5652000" cy="3523501"/>
          </a:xfrm>
          <a:prstGeom prst="rect">
            <a:avLst/>
          </a:prstGeom>
          <a:ln w="25400">
            <a:solidFill>
              <a:srgbClr val="7030A0"/>
            </a:solidFill>
            <a:prstDash val="sysDot"/>
          </a:ln>
        </p:spPr>
      </p:pic>
      <p:sp>
        <p:nvSpPr>
          <p:cNvPr id="9" name="ZoneTexte 8">
            <a:extLst>
              <a:ext uri="{FF2B5EF4-FFF2-40B4-BE49-F238E27FC236}">
                <a16:creationId xmlns:a16="http://schemas.microsoft.com/office/drawing/2014/main" id="{FC987FC7-B8E3-3027-1899-10ED2576FFA6}"/>
              </a:ext>
            </a:extLst>
          </p:cNvPr>
          <p:cNvSpPr txBox="1"/>
          <p:nvPr/>
        </p:nvSpPr>
        <p:spPr>
          <a:xfrm>
            <a:off x="7484013" y="3774326"/>
            <a:ext cx="5411372" cy="461665"/>
          </a:xfrm>
          <a:prstGeom prst="rect">
            <a:avLst/>
          </a:prstGeom>
          <a:noFill/>
        </p:spPr>
        <p:txBody>
          <a:bodyPr wrap="square" rtlCol="0">
            <a:spAutoFit/>
          </a:bodyPr>
          <a:lstStyle/>
          <a:p>
            <a:r>
              <a:rPr lang="fr-FR" sz="2400" b="1" dirty="0"/>
              <a:t>Les salins de Gruissan</a:t>
            </a:r>
          </a:p>
        </p:txBody>
      </p:sp>
    </p:spTree>
    <p:extLst>
      <p:ext uri="{BB962C8B-B14F-4D97-AF65-F5344CB8AC3E}">
        <p14:creationId xmlns:p14="http://schemas.microsoft.com/office/powerpoint/2010/main" val="2339690641"/>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ciel, plage&#10;&#10;Description générée automatiquement">
            <a:extLst>
              <a:ext uri="{FF2B5EF4-FFF2-40B4-BE49-F238E27FC236}">
                <a16:creationId xmlns:a16="http://schemas.microsoft.com/office/drawing/2014/main" id="{B7D2D323-ED5C-1368-49EF-B4AD0C8509B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ln w="25400">
            <a:solidFill>
              <a:srgbClr val="FFFF00"/>
            </a:solidFill>
            <a:prstDash val="sysDot"/>
          </a:ln>
        </p:spPr>
      </p:pic>
      <p:sp>
        <p:nvSpPr>
          <p:cNvPr id="4" name="ZoneTexte 3">
            <a:extLst>
              <a:ext uri="{FF2B5EF4-FFF2-40B4-BE49-F238E27FC236}">
                <a16:creationId xmlns:a16="http://schemas.microsoft.com/office/drawing/2014/main" id="{6C6F2C08-F8B4-0156-500D-B6D1D00D2CD0}"/>
              </a:ext>
            </a:extLst>
          </p:cNvPr>
          <p:cNvSpPr txBox="1"/>
          <p:nvPr/>
        </p:nvSpPr>
        <p:spPr>
          <a:xfrm>
            <a:off x="4135902" y="6396335"/>
            <a:ext cx="4262511" cy="461665"/>
          </a:xfrm>
          <a:prstGeom prst="rect">
            <a:avLst/>
          </a:prstGeom>
          <a:noFill/>
        </p:spPr>
        <p:txBody>
          <a:bodyPr wrap="square" rtlCol="0">
            <a:spAutoFit/>
          </a:bodyPr>
          <a:lstStyle/>
          <a:p>
            <a:r>
              <a:rPr lang="fr-FR" sz="2400" b="1">
                <a:solidFill>
                  <a:srgbClr val="FFFF00"/>
                </a:solidFill>
              </a:rPr>
              <a:t>Sur les hauteurs de Gruissan</a:t>
            </a:r>
            <a:endParaRPr lang="fr-FR" sz="2400" b="1" dirty="0">
              <a:solidFill>
                <a:srgbClr val="FFFF00"/>
              </a:solidFill>
            </a:endParaRPr>
          </a:p>
        </p:txBody>
      </p:sp>
    </p:spTree>
    <p:extLst>
      <p:ext uri="{BB962C8B-B14F-4D97-AF65-F5344CB8AC3E}">
        <p14:creationId xmlns:p14="http://schemas.microsoft.com/office/powerpoint/2010/main" val="411285244"/>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fenêtre, plein air, bâtiment, propriété&#10;&#10;Description générée automatiquement">
            <a:extLst>
              <a:ext uri="{FF2B5EF4-FFF2-40B4-BE49-F238E27FC236}">
                <a16:creationId xmlns:a16="http://schemas.microsoft.com/office/drawing/2014/main" id="{82AF29FB-5C9A-98CE-CCEF-CABC1F9C1A0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3298" y="369000"/>
            <a:ext cx="8160000" cy="6120000"/>
          </a:xfrm>
          <a:prstGeom prst="rect">
            <a:avLst/>
          </a:prstGeom>
          <a:ln w="25400">
            <a:solidFill>
              <a:schemeClr val="bg1"/>
            </a:solidFill>
            <a:prstDash val="sysDot"/>
          </a:ln>
        </p:spPr>
      </p:pic>
      <p:sp>
        <p:nvSpPr>
          <p:cNvPr id="4" name="ZoneTexte 3">
            <a:extLst>
              <a:ext uri="{FF2B5EF4-FFF2-40B4-BE49-F238E27FC236}">
                <a16:creationId xmlns:a16="http://schemas.microsoft.com/office/drawing/2014/main" id="{5BCC4908-A092-2E33-C901-1EDCA535D377}"/>
              </a:ext>
            </a:extLst>
          </p:cNvPr>
          <p:cNvSpPr txBox="1"/>
          <p:nvPr/>
        </p:nvSpPr>
        <p:spPr>
          <a:xfrm>
            <a:off x="9059594" y="3179298"/>
            <a:ext cx="2968283" cy="830997"/>
          </a:xfrm>
          <a:prstGeom prst="rect">
            <a:avLst/>
          </a:prstGeom>
          <a:noFill/>
        </p:spPr>
        <p:txBody>
          <a:bodyPr wrap="square" rtlCol="0">
            <a:spAutoFit/>
          </a:bodyPr>
          <a:lstStyle/>
          <a:p>
            <a:r>
              <a:rPr lang="fr-FR" sz="2400" b="1">
                <a:solidFill>
                  <a:srgbClr val="FFFF00"/>
                </a:solidFill>
              </a:rPr>
              <a:t>Flâner dans les ruelles de Gruissan </a:t>
            </a:r>
            <a:endParaRPr lang="fr-FR" sz="2400" b="1" dirty="0">
              <a:solidFill>
                <a:srgbClr val="FFFF00"/>
              </a:solidFill>
            </a:endParaRPr>
          </a:p>
        </p:txBody>
      </p:sp>
    </p:spTree>
    <p:extLst>
      <p:ext uri="{BB962C8B-B14F-4D97-AF65-F5344CB8AC3E}">
        <p14:creationId xmlns:p14="http://schemas.microsoft.com/office/powerpoint/2010/main" val="1618974616"/>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uage, ciel, plein air, plante&#10;&#10;Description générée automatiquement">
            <a:extLst>
              <a:ext uri="{FF2B5EF4-FFF2-40B4-BE49-F238E27FC236}">
                <a16:creationId xmlns:a16="http://schemas.microsoft.com/office/drawing/2014/main" id="{D5C3B36A-34C9-5A68-7B6B-012A427EBE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38318" y="171000"/>
            <a:ext cx="4887000" cy="6516000"/>
          </a:xfrm>
          <a:prstGeom prst="rect">
            <a:avLst/>
          </a:prstGeom>
          <a:ln w="25400">
            <a:solidFill>
              <a:schemeClr val="bg1"/>
            </a:solidFill>
            <a:prstDash val="sysDot"/>
          </a:ln>
        </p:spPr>
      </p:pic>
      <p:sp>
        <p:nvSpPr>
          <p:cNvPr id="4" name="ZoneTexte 3">
            <a:extLst>
              <a:ext uri="{FF2B5EF4-FFF2-40B4-BE49-F238E27FC236}">
                <a16:creationId xmlns:a16="http://schemas.microsoft.com/office/drawing/2014/main" id="{65A9D8B3-4012-E1A9-4D41-D6B7AEAEB157}"/>
              </a:ext>
            </a:extLst>
          </p:cNvPr>
          <p:cNvSpPr txBox="1"/>
          <p:nvPr/>
        </p:nvSpPr>
        <p:spPr>
          <a:xfrm>
            <a:off x="309489" y="3345542"/>
            <a:ext cx="3228829" cy="461665"/>
          </a:xfrm>
          <a:prstGeom prst="rect">
            <a:avLst/>
          </a:prstGeom>
          <a:noFill/>
        </p:spPr>
        <p:txBody>
          <a:bodyPr wrap="square" rtlCol="0">
            <a:spAutoFit/>
          </a:bodyPr>
          <a:lstStyle/>
          <a:p>
            <a:r>
              <a:rPr lang="fr-FR" sz="2400" b="1"/>
              <a:t> salin et de Gruissan.</a:t>
            </a:r>
            <a:endParaRPr lang="fr-FR" sz="2400" b="1" dirty="0"/>
          </a:p>
        </p:txBody>
      </p:sp>
    </p:spTree>
    <p:extLst>
      <p:ext uri="{BB962C8B-B14F-4D97-AF65-F5344CB8AC3E}">
        <p14:creationId xmlns:p14="http://schemas.microsoft.com/office/powerpoint/2010/main" val="4081556737"/>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roue, Roue de vélo&#10;&#10;Description générée automatiquement">
            <a:extLst>
              <a:ext uri="{FF2B5EF4-FFF2-40B4-BE49-F238E27FC236}">
                <a16:creationId xmlns:a16="http://schemas.microsoft.com/office/drawing/2014/main" id="{19F9583E-3E46-A2F2-5550-2DF26C9F04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000" y="189000"/>
            <a:ext cx="4860000" cy="6480000"/>
          </a:xfrm>
          <a:prstGeom prst="rect">
            <a:avLst/>
          </a:prstGeom>
          <a:ln w="25400">
            <a:solidFill>
              <a:srgbClr val="FFFF00"/>
            </a:solidFill>
            <a:prstDash val="sysDot"/>
          </a:ln>
        </p:spPr>
      </p:pic>
      <p:sp>
        <p:nvSpPr>
          <p:cNvPr id="4" name="ZoneTexte 3">
            <a:extLst>
              <a:ext uri="{FF2B5EF4-FFF2-40B4-BE49-F238E27FC236}">
                <a16:creationId xmlns:a16="http://schemas.microsoft.com/office/drawing/2014/main" id="{D460B43D-6A80-B825-B17A-A39E156304C9}"/>
              </a:ext>
            </a:extLst>
          </p:cNvPr>
          <p:cNvSpPr txBox="1"/>
          <p:nvPr/>
        </p:nvSpPr>
        <p:spPr>
          <a:xfrm>
            <a:off x="8679766" y="2869809"/>
            <a:ext cx="3512234" cy="830997"/>
          </a:xfrm>
          <a:prstGeom prst="rect">
            <a:avLst/>
          </a:prstGeom>
          <a:noFill/>
        </p:spPr>
        <p:txBody>
          <a:bodyPr wrap="square" rtlCol="0">
            <a:spAutoFit/>
          </a:bodyPr>
          <a:lstStyle/>
          <a:p>
            <a:r>
              <a:rPr lang="fr-FR" sz="2400" b="1">
                <a:solidFill>
                  <a:srgbClr val="FFFF00"/>
                </a:solidFill>
              </a:rPr>
              <a:t> le village de Peyriac-de-Mer,</a:t>
            </a:r>
            <a:endParaRPr lang="fr-FR" sz="2400" b="1" dirty="0">
              <a:solidFill>
                <a:srgbClr val="FFFF00"/>
              </a:solidFill>
            </a:endParaRPr>
          </a:p>
        </p:txBody>
      </p:sp>
    </p:spTree>
    <p:extLst>
      <p:ext uri="{BB962C8B-B14F-4D97-AF65-F5344CB8AC3E}">
        <p14:creationId xmlns:p14="http://schemas.microsoft.com/office/powerpoint/2010/main" val="3671208494"/>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meubles, ciel&#10;&#10;Description générée automatiquement">
            <a:extLst>
              <a:ext uri="{FF2B5EF4-FFF2-40B4-BE49-F238E27FC236}">
                <a16:creationId xmlns:a16="http://schemas.microsoft.com/office/drawing/2014/main" id="{CB933B39-2728-951D-8431-7D3438E45FB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25400">
            <a:solidFill>
              <a:srgbClr val="FFFF00"/>
            </a:solidFill>
            <a:prstDash val="sysDot"/>
          </a:ln>
        </p:spPr>
      </p:pic>
      <p:sp>
        <p:nvSpPr>
          <p:cNvPr id="4" name="ZoneTexte 3">
            <a:extLst>
              <a:ext uri="{FF2B5EF4-FFF2-40B4-BE49-F238E27FC236}">
                <a16:creationId xmlns:a16="http://schemas.microsoft.com/office/drawing/2014/main" id="{80DABF29-58E0-D728-1908-AD485F224481}"/>
              </a:ext>
            </a:extLst>
          </p:cNvPr>
          <p:cNvSpPr txBox="1"/>
          <p:nvPr/>
        </p:nvSpPr>
        <p:spPr>
          <a:xfrm>
            <a:off x="4879939" y="6211129"/>
            <a:ext cx="5416061" cy="461665"/>
          </a:xfrm>
          <a:prstGeom prst="rect">
            <a:avLst/>
          </a:prstGeom>
          <a:noFill/>
        </p:spPr>
        <p:txBody>
          <a:bodyPr wrap="square" rtlCol="0">
            <a:spAutoFit/>
          </a:bodyPr>
          <a:lstStyle/>
          <a:p>
            <a:r>
              <a:rPr lang="fr-FR" sz="2400" b="1"/>
              <a:t>Peyriac-de-Mer </a:t>
            </a:r>
            <a:endParaRPr lang="fr-FR" sz="2400" b="1" dirty="0"/>
          </a:p>
        </p:txBody>
      </p:sp>
    </p:spTree>
    <p:extLst>
      <p:ext uri="{BB962C8B-B14F-4D97-AF65-F5344CB8AC3E}">
        <p14:creationId xmlns:p14="http://schemas.microsoft.com/office/powerpoint/2010/main" val="2282685063"/>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ciel, herbe&#10;&#10;Description générée automatiquement">
            <a:extLst>
              <a:ext uri="{FF2B5EF4-FFF2-40B4-BE49-F238E27FC236}">
                <a16:creationId xmlns:a16="http://schemas.microsoft.com/office/drawing/2014/main" id="{AFE2C932-B469-81C3-5CB9-C1130757368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25400">
            <a:solidFill>
              <a:schemeClr val="bg1"/>
            </a:solidFill>
            <a:prstDash val="sysDot"/>
          </a:ln>
        </p:spPr>
      </p:pic>
      <p:sp>
        <p:nvSpPr>
          <p:cNvPr id="4" name="ZoneTexte 3">
            <a:extLst>
              <a:ext uri="{FF2B5EF4-FFF2-40B4-BE49-F238E27FC236}">
                <a16:creationId xmlns:a16="http://schemas.microsoft.com/office/drawing/2014/main" id="{81ABDEF8-04BF-EA01-2154-C39610F5AD63}"/>
              </a:ext>
            </a:extLst>
          </p:cNvPr>
          <p:cNvSpPr txBox="1"/>
          <p:nvPr/>
        </p:nvSpPr>
        <p:spPr>
          <a:xfrm>
            <a:off x="5556738" y="6161650"/>
            <a:ext cx="3784209" cy="461665"/>
          </a:xfrm>
          <a:prstGeom prst="rect">
            <a:avLst/>
          </a:prstGeom>
          <a:noFill/>
        </p:spPr>
        <p:txBody>
          <a:bodyPr wrap="square" rtlCol="0">
            <a:spAutoFit/>
          </a:bodyPr>
          <a:lstStyle/>
          <a:p>
            <a:r>
              <a:rPr lang="fr-FR" sz="2400" b="1">
                <a:solidFill>
                  <a:schemeClr val="bg1"/>
                </a:solidFill>
              </a:rPr>
              <a:t> Peyriac…</a:t>
            </a:r>
            <a:endParaRPr lang="fr-FR" sz="2400" b="1" dirty="0">
              <a:solidFill>
                <a:schemeClr val="bg1"/>
              </a:solidFill>
            </a:endParaRPr>
          </a:p>
        </p:txBody>
      </p:sp>
    </p:spTree>
    <p:extLst>
      <p:ext uri="{BB962C8B-B14F-4D97-AF65-F5344CB8AC3E}">
        <p14:creationId xmlns:p14="http://schemas.microsoft.com/office/powerpoint/2010/main" val="1955127759"/>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ciel, paysage&#10;&#10;Description générée automatiquement">
            <a:extLst>
              <a:ext uri="{FF2B5EF4-FFF2-40B4-BE49-F238E27FC236}">
                <a16:creationId xmlns:a16="http://schemas.microsoft.com/office/drawing/2014/main" id="{BADB9AF9-A5ED-0AB4-0874-59EE2A6FD13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12895" y="827532"/>
            <a:ext cx="7802880" cy="5202936"/>
          </a:xfrm>
          <a:prstGeom prst="rect">
            <a:avLst/>
          </a:prstGeom>
          <a:ln w="25400">
            <a:solidFill>
              <a:srgbClr val="FFFF00"/>
            </a:solidFill>
            <a:prstDash val="sysDot"/>
          </a:ln>
        </p:spPr>
      </p:pic>
      <p:sp>
        <p:nvSpPr>
          <p:cNvPr id="4" name="ZoneTexte 3">
            <a:extLst>
              <a:ext uri="{FF2B5EF4-FFF2-40B4-BE49-F238E27FC236}">
                <a16:creationId xmlns:a16="http://schemas.microsoft.com/office/drawing/2014/main" id="{9E729F69-0993-ECBE-B81B-C3EDC0CA8D47}"/>
              </a:ext>
            </a:extLst>
          </p:cNvPr>
          <p:cNvSpPr txBox="1"/>
          <p:nvPr/>
        </p:nvSpPr>
        <p:spPr>
          <a:xfrm>
            <a:off x="5729551" y="6030468"/>
            <a:ext cx="8772447" cy="461665"/>
          </a:xfrm>
          <a:prstGeom prst="rect">
            <a:avLst/>
          </a:prstGeom>
          <a:noFill/>
        </p:spPr>
        <p:txBody>
          <a:bodyPr wrap="square" rtlCol="0">
            <a:spAutoFit/>
          </a:bodyPr>
          <a:lstStyle/>
          <a:p>
            <a:r>
              <a:rPr lang="fr-FR" sz="2400" b="1">
                <a:solidFill>
                  <a:srgbClr val="FFFF00"/>
                </a:solidFill>
              </a:rPr>
              <a:t> Peyriac…</a:t>
            </a:r>
            <a:endParaRPr lang="fr-FR" sz="2400" b="1" dirty="0">
              <a:solidFill>
                <a:srgbClr val="FFFF00"/>
              </a:solidFill>
            </a:endParaRPr>
          </a:p>
        </p:txBody>
      </p:sp>
    </p:spTree>
    <p:extLst>
      <p:ext uri="{BB962C8B-B14F-4D97-AF65-F5344CB8AC3E}">
        <p14:creationId xmlns:p14="http://schemas.microsoft.com/office/powerpoint/2010/main" val="4067637138"/>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fenêtre, pot de fleurs&#10;&#10;Description générée automatiquement">
            <a:extLst>
              <a:ext uri="{FF2B5EF4-FFF2-40B4-BE49-F238E27FC236}">
                <a16:creationId xmlns:a16="http://schemas.microsoft.com/office/drawing/2014/main" id="{FAACD56E-A00C-9AEE-34AD-11911AA3798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20528" y="333000"/>
            <a:ext cx="7740000" cy="6192000"/>
          </a:xfrm>
          <a:prstGeom prst="rect">
            <a:avLst/>
          </a:prstGeom>
          <a:ln w="25400">
            <a:solidFill>
              <a:srgbClr val="FFFF00"/>
            </a:solidFill>
            <a:prstDash val="sysDot"/>
          </a:ln>
        </p:spPr>
      </p:pic>
      <p:sp>
        <p:nvSpPr>
          <p:cNvPr id="4" name="ZoneTexte 3">
            <a:extLst>
              <a:ext uri="{FF2B5EF4-FFF2-40B4-BE49-F238E27FC236}">
                <a16:creationId xmlns:a16="http://schemas.microsoft.com/office/drawing/2014/main" id="{F380C9FB-22C4-EACA-1BC4-E0C517652B1F}"/>
              </a:ext>
            </a:extLst>
          </p:cNvPr>
          <p:cNvSpPr txBox="1"/>
          <p:nvPr/>
        </p:nvSpPr>
        <p:spPr>
          <a:xfrm>
            <a:off x="1331472" y="3198167"/>
            <a:ext cx="2813538" cy="461665"/>
          </a:xfrm>
          <a:prstGeom prst="rect">
            <a:avLst/>
          </a:prstGeom>
          <a:noFill/>
        </p:spPr>
        <p:txBody>
          <a:bodyPr wrap="square" rtlCol="0">
            <a:spAutoFit/>
          </a:bodyPr>
          <a:lstStyle/>
          <a:p>
            <a:r>
              <a:rPr lang="fr-FR" sz="2400" b="1">
                <a:solidFill>
                  <a:srgbClr val="FFFF00"/>
                </a:solidFill>
              </a:rPr>
              <a:t> Peyriac…</a:t>
            </a:r>
            <a:endParaRPr lang="fr-FR" sz="2400" b="1" dirty="0">
              <a:solidFill>
                <a:srgbClr val="FFFF00"/>
              </a:solidFill>
            </a:endParaRPr>
          </a:p>
        </p:txBody>
      </p:sp>
    </p:spTree>
    <p:extLst>
      <p:ext uri="{BB962C8B-B14F-4D97-AF65-F5344CB8AC3E}">
        <p14:creationId xmlns:p14="http://schemas.microsoft.com/office/powerpoint/2010/main" val="2963278358"/>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fenêtre, plante, pot de fleurs&#10;&#10;Description générée automatiquement">
            <a:extLst>
              <a:ext uri="{FF2B5EF4-FFF2-40B4-BE49-F238E27FC236}">
                <a16:creationId xmlns:a16="http://schemas.microsoft.com/office/drawing/2014/main" id="{BEC16777-2E32-66AD-06A5-45ACA84A139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5352" y="182880"/>
            <a:ext cx="5580000" cy="4464000"/>
          </a:xfrm>
          <a:prstGeom prst="rect">
            <a:avLst/>
          </a:prstGeom>
          <a:ln w="25400">
            <a:solidFill>
              <a:srgbClr val="7030A0"/>
            </a:solidFill>
            <a:prstDash val="sysDot"/>
          </a:ln>
        </p:spPr>
      </p:pic>
      <p:sp>
        <p:nvSpPr>
          <p:cNvPr id="5" name="ZoneTexte 4">
            <a:extLst>
              <a:ext uri="{FF2B5EF4-FFF2-40B4-BE49-F238E27FC236}">
                <a16:creationId xmlns:a16="http://schemas.microsoft.com/office/drawing/2014/main" id="{523CC694-7559-7E74-3B50-602BE3DBBCD1}"/>
              </a:ext>
            </a:extLst>
          </p:cNvPr>
          <p:cNvSpPr txBox="1"/>
          <p:nvPr/>
        </p:nvSpPr>
        <p:spPr>
          <a:xfrm>
            <a:off x="3924617" y="5054843"/>
            <a:ext cx="4994031" cy="461665"/>
          </a:xfrm>
          <a:prstGeom prst="rect">
            <a:avLst/>
          </a:prstGeom>
          <a:noFill/>
        </p:spPr>
        <p:txBody>
          <a:bodyPr wrap="square" rtlCol="0">
            <a:spAutoFit/>
          </a:bodyPr>
          <a:lstStyle/>
          <a:p>
            <a:r>
              <a:rPr lang="fr-FR" sz="2400" b="1"/>
              <a:t> Peyriac…</a:t>
            </a:r>
            <a:endParaRPr lang="fr-FR" sz="2400" b="1" dirty="0"/>
          </a:p>
        </p:txBody>
      </p:sp>
      <p:pic>
        <p:nvPicPr>
          <p:cNvPr id="9" name="Image 8" descr="Une image contenant plante, bâtiment, plein air, pot de fleurs&#10;&#10;Description générée automatiquement">
            <a:extLst>
              <a:ext uri="{FF2B5EF4-FFF2-40B4-BE49-F238E27FC236}">
                <a16:creationId xmlns:a16="http://schemas.microsoft.com/office/drawing/2014/main" id="{A40F144C-F840-799C-4C8E-50CC5392555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840648" y="1750320"/>
            <a:ext cx="6156000" cy="4924800"/>
          </a:xfrm>
          <a:prstGeom prst="rect">
            <a:avLst/>
          </a:prstGeom>
          <a:ln w="25400">
            <a:solidFill>
              <a:srgbClr val="7030A0"/>
            </a:solidFill>
            <a:prstDash val="sysDot"/>
          </a:ln>
        </p:spPr>
      </p:pic>
    </p:spTree>
    <p:extLst>
      <p:ext uri="{BB962C8B-B14F-4D97-AF65-F5344CB8AC3E}">
        <p14:creationId xmlns:p14="http://schemas.microsoft.com/office/powerpoint/2010/main" val="1897616205"/>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900BF465-8610-2920-F7D5-9A8BBF4001E2}"/>
              </a:ext>
            </a:extLst>
          </p:cNvPr>
          <p:cNvSpPr txBox="1"/>
          <p:nvPr/>
        </p:nvSpPr>
        <p:spPr>
          <a:xfrm>
            <a:off x="467477" y="313795"/>
            <a:ext cx="11724523" cy="584775"/>
          </a:xfrm>
          <a:prstGeom prst="rect">
            <a:avLst/>
          </a:prstGeom>
          <a:noFill/>
        </p:spPr>
        <p:txBody>
          <a:bodyPr wrap="square" rtlCol="0">
            <a:spAutoFit/>
          </a:bodyPr>
          <a:lstStyle/>
          <a:p>
            <a:r>
              <a:rPr lang="fr-FR" sz="3200" b="1" dirty="0">
                <a:solidFill>
                  <a:srgbClr val="FFFF00"/>
                </a:solidFill>
              </a:rPr>
              <a:t>Lorient Vous A Présenté Gruissan Et </a:t>
            </a:r>
            <a:r>
              <a:rPr lang="fr-FR" sz="3200" b="1" dirty="0" err="1">
                <a:solidFill>
                  <a:srgbClr val="FFFF00"/>
                </a:solidFill>
              </a:rPr>
              <a:t>Peyriac</a:t>
            </a:r>
            <a:r>
              <a:rPr lang="fr-FR" sz="3200" b="1" dirty="0">
                <a:solidFill>
                  <a:srgbClr val="FFFF00"/>
                </a:solidFill>
              </a:rPr>
              <a:t> – DE - Mer – Aude </a:t>
            </a:r>
          </a:p>
        </p:txBody>
      </p:sp>
      <p:sp>
        <p:nvSpPr>
          <p:cNvPr id="3" name="ZoneTexte 2">
            <a:extLst>
              <a:ext uri="{FF2B5EF4-FFF2-40B4-BE49-F238E27FC236}">
                <a16:creationId xmlns:a16="http://schemas.microsoft.com/office/drawing/2014/main" id="{EF2A1254-5D72-9374-5982-23F630E65FE4}"/>
              </a:ext>
            </a:extLst>
          </p:cNvPr>
          <p:cNvSpPr txBox="1"/>
          <p:nvPr/>
        </p:nvSpPr>
        <p:spPr>
          <a:xfrm>
            <a:off x="3408732" y="1295621"/>
            <a:ext cx="9757186"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4" name="ZoneTexte 3">
            <a:extLst>
              <a:ext uri="{FF2B5EF4-FFF2-40B4-BE49-F238E27FC236}">
                <a16:creationId xmlns:a16="http://schemas.microsoft.com/office/drawing/2014/main" id="{89E32DFB-B549-8151-07E8-6F436E5B5A93}"/>
              </a:ext>
            </a:extLst>
          </p:cNvPr>
          <p:cNvSpPr txBox="1"/>
          <p:nvPr/>
        </p:nvSpPr>
        <p:spPr>
          <a:xfrm>
            <a:off x="4092498" y="2277447"/>
            <a:ext cx="6411951" cy="584775"/>
          </a:xfrm>
          <a:prstGeom prst="rect">
            <a:avLst/>
          </a:prstGeom>
          <a:noFill/>
        </p:spPr>
        <p:txBody>
          <a:bodyPr wrap="square" rtlCol="0">
            <a:spAutoFit/>
          </a:bodyPr>
          <a:lstStyle/>
          <a:p>
            <a:r>
              <a:rPr lang="fr-FR" sz="3200" b="1" dirty="0">
                <a:solidFill>
                  <a:srgbClr val="FFFF00"/>
                </a:solidFill>
              </a:rPr>
              <a:t>Merci De Votre Visite </a:t>
            </a:r>
          </a:p>
        </p:txBody>
      </p:sp>
      <p:sp>
        <p:nvSpPr>
          <p:cNvPr id="5" name="ZoneTexte 4">
            <a:extLst>
              <a:ext uri="{FF2B5EF4-FFF2-40B4-BE49-F238E27FC236}">
                <a16:creationId xmlns:a16="http://schemas.microsoft.com/office/drawing/2014/main" id="{1507C785-3007-4A01-47DA-5301ADB4DFB5}"/>
              </a:ext>
            </a:extLst>
          </p:cNvPr>
          <p:cNvSpPr txBox="1"/>
          <p:nvPr/>
        </p:nvSpPr>
        <p:spPr>
          <a:xfrm>
            <a:off x="5560852" y="3259273"/>
            <a:ext cx="5452946"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1890132261"/>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122</TotalTime>
  <Words>356</Words>
  <Application>Microsoft Office PowerPoint</Application>
  <PresentationFormat>Grand écran</PresentationFormat>
  <Paragraphs>115</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5</cp:revision>
  <dcterms:created xsi:type="dcterms:W3CDTF">2024-09-30T04:25:19Z</dcterms:created>
  <dcterms:modified xsi:type="dcterms:W3CDTF">2024-09-30T07:50:26Z</dcterms:modified>
</cp:coreProperties>
</file>