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3" r:id="rId2"/>
    <p:sldId id="275" r:id="rId3"/>
    <p:sldId id="259" r:id="rId4"/>
    <p:sldId id="261" r:id="rId5"/>
    <p:sldId id="262" r:id="rId6"/>
    <p:sldId id="264" r:id="rId7"/>
    <p:sldId id="266" r:id="rId8"/>
    <p:sldId id="267" r:id="rId9"/>
    <p:sldId id="269" r:id="rId10"/>
    <p:sldId id="271" r:id="rId11"/>
    <p:sldId id="274" r:id="rId12"/>
  </p:sldIdLst>
  <p:sldSz cx="6119813" cy="3444875"/>
  <p:notesSz cx="6858000" cy="9144000"/>
  <p:embeddedFontLst>
    <p:embeddedFont>
      <p:font typeface="Algerian" panose="04020705040A02060702" pitchFamily="82" charset="0"/>
      <p:regular r:id="rId13"/>
    </p:embeddedFont>
    <p:embeddedFont>
      <p:font typeface="Andy" panose="020B0604020202020204" charset="0"/>
      <p:bold r:id="rId14"/>
    </p:embeddedFont>
    <p:embeddedFont>
      <p:font typeface="Brush455 BT" panose="03090802040305080204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9424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8849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8274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1769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35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481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28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3975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VEOei3312uifOJh+f4O0Bg==" hashData="5uUhX90g3YdkZHRR2PdnhGDMJYtN8AWtMC0e4y3af3rcoA4ZKqKwZ1hurRV0I+1LDNiQNvYUBke2nqLsrJiI5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341" y="461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4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2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0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9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7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5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81142D-3A27-4D90-A271-0708B424B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C3761-0BEA-4586-9FF6-5ADFB3BDDF2A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DA797D-686B-4D91-A29E-BB24B2588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3B78E1-5478-44DB-9070-EDB045D14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0217C-DD7C-40FF-BE1A-89CF034DBEE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1269155"/>
      </p:ext>
    </p:extLst>
  </p:cSld>
  <p:clrMapOvr>
    <a:masterClrMapping/>
  </p:clrMapOvr>
  <p:transition spd="slow" advClick="0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D06FD0-9443-40B0-BC38-2A5C2477C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6C78C-8ACE-4487-A836-B92B16651465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2C38F8-B1D0-4B57-A9CB-17AAA633F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B6EA07-E4F3-4D87-97D0-E9F26E1A6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21970-8BE5-4E3D-900F-9B28B6A293D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0747900"/>
      </p:ext>
    </p:extLst>
  </p:cSld>
  <p:clrMapOvr>
    <a:masterClrMapping/>
  </p:clrMapOvr>
  <p:transition spd="slow" advClick="0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1"/>
            <a:ext cx="5201841" cy="684191"/>
          </a:xfrm>
        </p:spPr>
        <p:txBody>
          <a:bodyPr anchor="t"/>
          <a:lstStyle>
            <a:lvl1pPr algn="l">
              <a:defRPr sz="1996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998">
                <a:solidFill>
                  <a:schemeClr val="tx1">
                    <a:tint val="75000"/>
                  </a:schemeClr>
                </a:solidFill>
              </a:defRPr>
            </a:lvl1pPr>
            <a:lvl2pPr marL="228189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2pPr>
            <a:lvl3pPr marL="456377" indent="0">
              <a:buNone/>
              <a:defRPr sz="799">
                <a:solidFill>
                  <a:schemeClr val="tx1">
                    <a:tint val="75000"/>
                  </a:schemeClr>
                </a:solidFill>
              </a:defRPr>
            </a:lvl3pPr>
            <a:lvl4pPr marL="684566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4pPr>
            <a:lvl5pPr marL="912754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5pPr>
            <a:lvl6pPr marL="1140943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6pPr>
            <a:lvl7pPr marL="1369131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7pPr>
            <a:lvl8pPr marL="1597320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8pPr>
            <a:lvl9pPr marL="1825508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9E07BD-B06E-4551-A1F3-05A1A9450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3336B-FFDE-402A-BB1E-1396657C32A7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ECD384-05A9-466E-9F75-99FA36A63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366082-B6E9-4555-9368-EA881B224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B9B65-9F3D-49D3-8AFD-2BD2010361B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4585316"/>
      </p:ext>
    </p:extLst>
  </p:cSld>
  <p:clrMapOvr>
    <a:masterClrMapping/>
  </p:clrMapOvr>
  <p:transition spd="slow" advClick="0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669837"/>
            <a:ext cx="2702917" cy="1894681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669837"/>
            <a:ext cx="2702917" cy="1894681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20CA677-E51A-4E38-8E09-959FBFC21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E3660-7D75-4B5A-A28B-FBFE27F67F09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015DA45-4C61-436D-ADB2-259051E13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A260462-2366-4787-B726-391586DAC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BA1EB-09C1-45DA-B391-BB25B9DF72F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1832485"/>
      </p:ext>
    </p:extLst>
  </p:cSld>
  <p:clrMapOvr>
    <a:masterClrMapping/>
  </p:clrMapOvr>
  <p:transition spd="slow" advClick="0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1" y="137955"/>
            <a:ext cx="5507832" cy="574146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0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7C7798D9-4005-4C93-B870-784F5DAD4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0066E-E035-41DF-B9E2-3271F0963BE4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13ABF3AF-6306-4CF8-AAC8-E9FD8EB7D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3FA33F1C-5B78-44FD-8A60-0780D0E43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32546-87C8-4E29-AFA8-B3F624CA3A0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2757828"/>
      </p:ext>
    </p:extLst>
  </p:cSld>
  <p:clrMapOvr>
    <a:masterClrMapping/>
  </p:clrMapOvr>
  <p:transition spd="slow" advClick="0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E8C5EE44-6031-449E-B4FD-D67F96FB2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8835C-2764-48FB-B2FA-4191A6D0CD50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C5166E24-4A9E-4A43-A272-2121E85EE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A013C09-E437-4A56-A036-E5026813D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BB6A0-6C4A-4650-8856-A20EA69BCF7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0349999"/>
      </p:ext>
    </p:extLst>
  </p:cSld>
  <p:clrMapOvr>
    <a:masterClrMapping/>
  </p:clrMapOvr>
  <p:transition spd="slow" advClick="0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A8739FDA-A8F9-4A03-AF4E-2DE9AD6E7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45E23-17D3-469E-A8C2-DB26A76E6661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6FD933D2-43E6-48A1-9506-DB53707CE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DDBFDF3D-DE18-4F8A-A0B6-CE5A83F52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E1294-DC53-4E36-9211-C06F010365B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2497824"/>
      </p:ext>
    </p:extLst>
  </p:cSld>
  <p:clrMapOvr>
    <a:masterClrMapping/>
  </p:clrMapOvr>
  <p:transition spd="slow" advClick="0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597"/>
            </a:lvl1pPr>
            <a:lvl2pPr>
              <a:defRPr sz="1397"/>
            </a:lvl2pPr>
            <a:lvl3pPr>
              <a:defRPr sz="1198"/>
            </a:lvl3pPr>
            <a:lvl4pPr>
              <a:defRPr sz="998"/>
            </a:lvl4pPr>
            <a:lvl5pPr>
              <a:defRPr sz="998"/>
            </a:lvl5pPr>
            <a:lvl6pPr>
              <a:defRPr sz="998"/>
            </a:lvl6pPr>
            <a:lvl7pPr>
              <a:defRPr sz="998"/>
            </a:lvl7pPr>
            <a:lvl8pPr>
              <a:defRPr sz="998"/>
            </a:lvl8pPr>
            <a:lvl9pPr>
              <a:defRPr sz="9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2"/>
            <a:ext cx="2013376" cy="2356390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A08F252-11A2-488B-BB75-166DE90FE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996CF-6846-40CE-AA7C-C9E56792171B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113EEC2-271A-4D88-B40B-FEF96E960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DC60FF6-10F6-4180-AFA9-D0DA71F1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7EC93-C67A-4DCD-8CA2-85C914189E9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9740823"/>
      </p:ext>
    </p:extLst>
  </p:cSld>
  <p:clrMapOvr>
    <a:masterClrMapping/>
  </p:clrMapOvr>
  <p:transition spd="slow" advClick="0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597"/>
            </a:lvl1pPr>
            <a:lvl2pPr marL="228189" indent="0">
              <a:buNone/>
              <a:defRPr sz="1397"/>
            </a:lvl2pPr>
            <a:lvl3pPr marL="456377" indent="0">
              <a:buNone/>
              <a:defRPr sz="1198"/>
            </a:lvl3pPr>
            <a:lvl4pPr marL="684566" indent="0">
              <a:buNone/>
              <a:defRPr sz="998"/>
            </a:lvl4pPr>
            <a:lvl5pPr marL="912754" indent="0">
              <a:buNone/>
              <a:defRPr sz="998"/>
            </a:lvl5pPr>
            <a:lvl6pPr marL="1140943" indent="0">
              <a:buNone/>
              <a:defRPr sz="998"/>
            </a:lvl6pPr>
            <a:lvl7pPr marL="1369131" indent="0">
              <a:buNone/>
              <a:defRPr sz="998"/>
            </a:lvl7pPr>
            <a:lvl8pPr marL="1597320" indent="0">
              <a:buNone/>
              <a:defRPr sz="998"/>
            </a:lvl8pPr>
            <a:lvl9pPr marL="1825508" indent="0">
              <a:buNone/>
              <a:defRPr sz="998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422E4F7-F26C-4A21-89A5-2608ABC40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12646-D72E-41D3-ACAB-1ACC8A6FE70B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35713354-0E5D-4565-A77D-E55B70B43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E7BEFED-3DE2-493F-8B73-1BB5142A0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00222-87EE-4DE5-90A9-F98CD97D073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020784"/>
      </p:ext>
    </p:extLst>
  </p:cSld>
  <p:clrMapOvr>
    <a:masterClrMapping/>
  </p:clrMapOvr>
  <p:transition spd="slow" advClick="0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E2C4E2-CA36-47E0-9027-B18DE1F88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69441-B6C3-4023-80F3-04798D482B85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42DE51-969A-4BEF-AFE2-900166265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21F95A-E73F-4F76-A207-A645E3FC7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A8E48-4D0B-4084-9EF8-6E24512C154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4066096"/>
      </p:ext>
    </p:extLst>
  </p:cSld>
  <p:clrMapOvr>
    <a:masterClrMapping/>
  </p:clrMapOvr>
  <p:transition spd="slow" advClick="0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14830"/>
            <a:ext cx="1376958" cy="2449689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14830"/>
            <a:ext cx="4028877" cy="2449689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192B00-27D3-4D12-A840-0CC7CEED1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D05CC-027B-46AB-AD12-51A94E8ED4C0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BF0A5E-4D3A-4B81-845C-3F0159175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D2E726-66C0-4F40-AA27-C1234FE42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4B5EC5-ED5C-45B0-AF83-0CA12807F63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3597416"/>
      </p:ext>
    </p:extLst>
  </p:cSld>
  <p:clrMapOvr>
    <a:masterClrMapping/>
  </p:clrMapOvr>
  <p:transition spd="slow" advClick="0" advTm="9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8FC38721-84E2-49AD-A707-FA06DF9F4A7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72A81AFD-92BC-4733-AA8E-F42F6EDCB02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8CBD2F-D37B-4CA0-ABED-24CCA66B0E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7" cy="1827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9369E4-90FB-4819-816C-32A0A4942E12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85959E-1283-4DC8-83A1-E508D64ECB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A2631D-0077-4CEE-8575-39194C067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7" cy="18277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599">
                <a:solidFill>
                  <a:srgbClr val="898989"/>
                </a:solidFill>
              </a:defRPr>
            </a:lvl1pPr>
          </a:lstStyle>
          <a:p>
            <a:fld id="{E890D867-1AD5-4C23-8EBF-2EA2F666C71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5pPr>
      <a:lvl6pPr marL="228189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6pPr>
      <a:lvl7pPr marL="456377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7pPr>
      <a:lvl8pPr marL="684566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8pPr>
      <a:lvl9pPr marL="912754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9pPr>
    </p:titleStyle>
    <p:bodyStyle>
      <a:lvl1pPr marL="171141" indent="-17114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97" kern="1200">
          <a:solidFill>
            <a:schemeClr val="tx1"/>
          </a:solidFill>
          <a:latin typeface="+mn-lt"/>
          <a:ea typeface="+mn-ea"/>
          <a:cs typeface="+mn-cs"/>
        </a:defRPr>
      </a:lvl1pPr>
      <a:lvl2pPr marL="370806" indent="-14261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97" kern="1200">
          <a:solidFill>
            <a:schemeClr val="tx1"/>
          </a:solidFill>
          <a:latin typeface="+mn-lt"/>
          <a:ea typeface="+mn-ea"/>
          <a:cs typeface="+mn-cs"/>
        </a:defRPr>
      </a:lvl2pPr>
      <a:lvl3pPr marL="570471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98" kern="1200">
          <a:solidFill>
            <a:schemeClr val="tx1"/>
          </a:solidFill>
          <a:latin typeface="+mn-lt"/>
          <a:ea typeface="+mn-ea"/>
          <a:cs typeface="+mn-cs"/>
        </a:defRPr>
      </a:lvl3pPr>
      <a:lvl4pPr marL="798660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9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848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998" kern="1200">
          <a:solidFill>
            <a:schemeClr val="tx1"/>
          </a:solidFill>
          <a:latin typeface="+mn-lt"/>
          <a:ea typeface="+mn-ea"/>
          <a:cs typeface="+mn-cs"/>
        </a:defRPr>
      </a:lvl5pPr>
      <a:lvl6pPr marL="1255037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6pPr>
      <a:lvl7pPr marL="1483225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414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602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89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377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566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754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943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9131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732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508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10" Type="http://schemas.openxmlformats.org/officeDocument/2006/relationships/image" Target="../media/image31.jpg"/><Relationship Id="rId4" Type="http://schemas.openxmlformats.org/officeDocument/2006/relationships/image" Target="../media/image25.jpg"/><Relationship Id="rId9" Type="http://schemas.openxmlformats.org/officeDocument/2006/relationships/image" Target="../media/image3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Relationship Id="rId9" Type="http://schemas.openxmlformats.org/officeDocument/2006/relationships/image" Target="../media/image4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47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10" Type="http://schemas.openxmlformats.org/officeDocument/2006/relationships/image" Target="../media/image56.jpg"/><Relationship Id="rId4" Type="http://schemas.openxmlformats.org/officeDocument/2006/relationships/image" Target="../media/image50.jpg"/><Relationship Id="rId9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41A5828C-8704-4539-A7A0-E0C15A168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3A7008D-BC50-4691-A0E2-10E1C90F6F02}"/>
              </a:ext>
            </a:extLst>
          </p:cNvPr>
          <p:cNvSpPr/>
          <p:nvPr/>
        </p:nvSpPr>
        <p:spPr>
          <a:xfrm>
            <a:off x="903974" y="35933"/>
            <a:ext cx="4312052" cy="898344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993" b="1" spc="25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Au café des délices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CE93847-3339-4EC8-8996-09D9E3EBE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000" y="3096000"/>
            <a:ext cx="1078013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fr-FR" sz="998" dirty="0">
                <a:ln w="12700">
                  <a:noFill/>
                </a:ln>
                <a:latin typeface="Andy" pitchFamily="66" charset="0"/>
                <a:cs typeface="Arial" charset="0"/>
              </a:rPr>
              <a:t>Par Patrick Bruel</a:t>
            </a:r>
          </a:p>
          <a:p>
            <a:pPr algn="ctr">
              <a:defRPr/>
            </a:pPr>
            <a:r>
              <a:rPr lang="fr-FR" sz="998" dirty="0">
                <a:ln w="12700">
                  <a:noFill/>
                </a:ln>
                <a:latin typeface="Andy" pitchFamily="66" charset="0"/>
                <a:cs typeface="Arial" charset="0"/>
              </a:rPr>
              <a:t>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>
        <p:sndAc>
          <p:stSnd>
            <p:snd r:embed="rId2" name="Café des délices.wav"/>
          </p:stSnd>
        </p:sndAc>
      </p:transition>
    </mc:Choice>
    <mc:Fallback xmlns="">
      <p:transition advClick="0" advTm="18000">
        <p:sndAc>
          <p:stSnd>
            <p:snd r:embed="rId4" name="Café des délic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41A5828C-8704-4539-A7A0-E0C15A168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3A7008D-BC50-4691-A0E2-10E1C90F6F02}"/>
              </a:ext>
            </a:extLst>
          </p:cNvPr>
          <p:cNvSpPr/>
          <p:nvPr/>
        </p:nvSpPr>
        <p:spPr>
          <a:xfrm>
            <a:off x="903974" y="35933"/>
            <a:ext cx="4312052" cy="898344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993" b="1" spc="25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Au café des délices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CE93847-3339-4EC8-8996-09D9E3EBE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000" y="3096000"/>
            <a:ext cx="1078013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fr-FR" sz="998" dirty="0">
                <a:ln w="12700">
                  <a:noFill/>
                </a:ln>
                <a:latin typeface="Andy" pitchFamily="66" charset="0"/>
                <a:cs typeface="Arial" charset="0"/>
              </a:rPr>
              <a:t>Par Patrick Bruel</a:t>
            </a:r>
          </a:p>
          <a:p>
            <a:pPr algn="ctr">
              <a:defRPr/>
            </a:pPr>
            <a:r>
              <a:rPr lang="fr-FR" sz="998" dirty="0">
                <a:ln w="12700">
                  <a:noFill/>
                </a:ln>
                <a:latin typeface="Andy" pitchFamily="66" charset="0"/>
                <a:cs typeface="Arial" charset="0"/>
              </a:rPr>
              <a:t>Diaporama © Apex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D699E7D-5839-4161-B280-4C3B94709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6EE26490-026D-4EB5-B511-AB404ACF8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0A2EF2B-F777-4DB9-96BE-4F21985775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" y="0"/>
            <a:ext cx="6106734" cy="3444580"/>
          </a:xfrm>
          <a:prstGeom prst="rect">
            <a:avLst/>
          </a:prstGeom>
        </p:spPr>
      </p:pic>
      <p:pic>
        <p:nvPicPr>
          <p:cNvPr id="8" name="Image 1">
            <a:extLst>
              <a:ext uri="{FF2B5EF4-FFF2-40B4-BE49-F238E27FC236}">
                <a16:creationId xmlns:a16="http://schemas.microsoft.com/office/drawing/2014/main" id="{723F87B3-65F9-4F16-B8E7-82DE7066C1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A64EDEA-1FBA-4297-9592-A104E6A40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812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Ça fait comme une éclipse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Une nuit plein d'étoiles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Sur le port de Tunis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Le vent de l'éventail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De ton grand-père assis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Au Café des Délices</a:t>
            </a:r>
          </a:p>
        </p:txBody>
      </p:sp>
    </p:spTree>
    <p:extLst>
      <p:ext uri="{BB962C8B-B14F-4D97-AF65-F5344CB8AC3E}">
        <p14:creationId xmlns:p14="http://schemas.microsoft.com/office/powerpoint/2010/main" val="179762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>
            <a:extLst>
              <a:ext uri="{FF2B5EF4-FFF2-40B4-BE49-F238E27FC236}">
                <a16:creationId xmlns:a16="http://schemas.microsoft.com/office/drawing/2014/main" id="{7708D150-6484-49B8-8B5B-F83F66C8B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E0D05B-6F27-4756-97BF-3AB0EDE47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777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Ça fait comme une éclipse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Une nuit plein d'étoiles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Sur le port de Tunis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Le vent de l'éventail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De ton grand-père assis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Au Café des Délices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D865A5E6-E462-4870-BE96-0CD03ADC84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107BA44-3E17-4238-BE6F-BFFD4FA1F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36" cy="3444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1">
            <a:extLst>
              <a:ext uri="{FF2B5EF4-FFF2-40B4-BE49-F238E27FC236}">
                <a16:creationId xmlns:a16="http://schemas.microsoft.com/office/drawing/2014/main" id="{25A8B501-76AB-4604-BA78-F868409968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D57582A-8C59-4A8A-864C-0C799CD57E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777A136-814D-4D3E-8B32-17A524EA0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0218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Tu vois passer le tram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Et la blancheur des voiles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Des femmes tenant un fils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Et l'odeur du jasmin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Qu'il tenait dans ses mains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Au Café des Délices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70A593E6-1E80-4337-A53B-157B5C823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8344110-E804-4651-8497-E5C3BCEF2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0218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Tu vois passer le tram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Et la blancheur des voiles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Des femmes tenant un fils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Et l'odeur du jasmin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Qu'il tenait dans ses mains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Au Café des Délices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7FE9D3C-667E-4173-9490-3BEA37D60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19227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9C1A917-1DA1-4219-B351-BDE9EA06D4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CDEBC296-1C75-43E4-A775-B94B9CFB59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429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B5C4776-A8BC-43A8-AB02-583E882E2D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EA3744A-E19F-4B3A-9B58-28EEA21C3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1586345" cy="706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fr-FR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862DFD44-AC23-4F04-9C18-6FF39F0BB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1D4F73D-2DCD-4BBE-AC44-2DD0598C4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1586345" cy="706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chemeClr val="bg1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chemeClr val="bg1"/>
                </a:solidFill>
                <a:latin typeface="Brush455 BT" panose="03090802040305080204" pitchFamily="66" charset="0"/>
              </a:rPr>
              <a:t>lil</a:t>
            </a:r>
            <a:endParaRPr lang="fr-FR" altLang="fr-FR" sz="998" dirty="0">
              <a:solidFill>
                <a:schemeClr val="bg1"/>
              </a:solidFill>
              <a:latin typeface="Brush455 BT" panose="03090802040305080204" pitchFamily="66" charset="0"/>
            </a:endParaRP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18740D1B-F89B-4EFC-B842-4BA5F7031C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FFE6D47-DE67-4714-925A-1461EE76ED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1073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">
            <a:extLst>
              <a:ext uri="{FF2B5EF4-FFF2-40B4-BE49-F238E27FC236}">
                <a16:creationId xmlns:a16="http://schemas.microsoft.com/office/drawing/2014/main" id="{263349FA-F24C-44AD-BB6D-EBC0787100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A22EECD-4788-444B-BDB9-4B9BB9570A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9" y="0"/>
            <a:ext cx="6119998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9D80690-D22D-4688-A9EF-E4CF3C157A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63762" cy="116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Tu la revois la fille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Le baiser qui fait mal 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A port El </a:t>
            </a:r>
            <a:r>
              <a:rPr lang="fr-FR" altLang="fr-FR" sz="998" dirty="0" err="1">
                <a:latin typeface="Brush455 BT" panose="03090802040305080204" pitchFamily="66" charset="0"/>
              </a:rPr>
              <a:t>Kantaoui</a:t>
            </a:r>
            <a:endParaRPr lang="fr-FR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Les premiers mots d'amour 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Sur des chansons velours</a:t>
            </a:r>
          </a:p>
          <a:p>
            <a:pPr eaLnBrk="1" hangingPunct="1"/>
            <a:r>
              <a:rPr lang="fr-FR" altLang="fr-FR" sz="998" dirty="0" err="1">
                <a:latin typeface="Brush455 BT" panose="03090802040305080204" pitchFamily="66" charset="0"/>
              </a:rPr>
              <a:t>Habibi</a:t>
            </a:r>
            <a:r>
              <a:rPr lang="fr-FR" altLang="fr-FR" sz="998" dirty="0"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latin typeface="Brush455 BT" panose="03090802040305080204" pitchFamily="66" charset="0"/>
              </a:rPr>
              <a:t>habibi</a:t>
            </a:r>
            <a:endParaRPr lang="fr-FR" altLang="fr-FR" sz="998" dirty="0">
              <a:latin typeface="Brush455 BT" panose="0309080204030508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8E374AF7-8967-49F0-86E2-4C5456B7F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913" cy="34452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FD9023B-B1F1-4863-AE60-8405BF2A8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63762" cy="116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Tu la revois la fille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Le baiser qui fait mal 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A port El </a:t>
            </a:r>
            <a:r>
              <a:rPr lang="fr-FR" altLang="fr-FR" sz="998" dirty="0" err="1">
                <a:latin typeface="Brush455 BT" panose="03090802040305080204" pitchFamily="66" charset="0"/>
              </a:rPr>
              <a:t>Kantaoui</a:t>
            </a:r>
            <a:endParaRPr lang="fr-FR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Les premiers mots d'amour 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Sur des chansons velours</a:t>
            </a:r>
          </a:p>
          <a:p>
            <a:pPr eaLnBrk="1" hangingPunct="1"/>
            <a:r>
              <a:rPr lang="fr-FR" altLang="fr-FR" sz="998" dirty="0" err="1">
                <a:latin typeface="Brush455 BT" panose="03090802040305080204" pitchFamily="66" charset="0"/>
              </a:rPr>
              <a:t>Habibi</a:t>
            </a:r>
            <a:r>
              <a:rPr lang="fr-FR" altLang="fr-FR" sz="998" dirty="0"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latin typeface="Brush455 BT" panose="03090802040305080204" pitchFamily="66" charset="0"/>
              </a:rPr>
              <a:t>habibi</a:t>
            </a:r>
            <a:endParaRPr lang="fr-FR" altLang="fr-FR" sz="998" dirty="0">
              <a:latin typeface="Brush455 BT" panose="03090802040305080204" pitchFamily="66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90F15BEE-1C7A-4FB7-8708-395C4234B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24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36580FF-7868-4533-A8BF-D866DB36E8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13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4A4650F-2FA9-4F1D-B8CE-7954A74F88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7" name="Image 1">
            <a:extLst>
              <a:ext uri="{FF2B5EF4-FFF2-40B4-BE49-F238E27FC236}">
                <a16:creationId xmlns:a16="http://schemas.microsoft.com/office/drawing/2014/main" id="{DB8567EB-4969-4C90-8759-A87A772C1B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3645308-1489-4119-907B-5F1867E74E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92263" cy="116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Tu les aimais ces fruits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Les noyaux d'abricot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Pour toi, c'étaient des billes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Et les soirées de fête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Qu'on faisait dans nos têtes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Aux plages d'Hammamet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">
            <a:extLst>
              <a:ext uri="{FF2B5EF4-FFF2-40B4-BE49-F238E27FC236}">
                <a16:creationId xmlns:a16="http://schemas.microsoft.com/office/drawing/2014/main" id="{9ED3258C-16CD-4E53-9F2B-7A0C51EB1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3E987796-E5F9-46B9-97D5-1589610CBE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92263" cy="116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Tu les aimais ces fruits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Les noyaux d'abricot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Pour toi, c'étaient des billes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Et les soirées de fête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Qu'on faisait dans nos têtes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Aux plages d'Hammamet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34FDB19-25BD-4BD5-A171-8E690553FE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9CEE37A-8B6C-459C-8C80-FF4E4783A2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0369CC6-C27F-403B-8E86-6A0F657A5E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C0BDFBE-4EAE-43F6-98A4-7C9E2EACEE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BE108F3-B94B-46AD-A9A7-902C76F812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1">
            <a:extLst>
              <a:ext uri="{FF2B5EF4-FFF2-40B4-BE49-F238E27FC236}">
                <a16:creationId xmlns:a16="http://schemas.microsoft.com/office/drawing/2014/main" id="{528BAAB1-76B6-4C59-84DB-0E04CDA86A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385922C-E021-429A-AFC8-685C74614BE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19813" cy="344458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036824D7-8A2C-48D3-BBCB-75C168F5FA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D362A9B-8D36-4673-8024-28FF1FAC3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92263" cy="132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fr-FR" altLang="fr-FR" sz="998" dirty="0">
              <a:latin typeface="Brush455 BT" panose="0309080204030508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0"/>
    </mc:Choice>
    <mc:Fallback xmlns="">
      <p:transition advClick="0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3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B270AC40-354F-49A2-8735-F38EFCAB0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66514F7-D7B2-450B-BEDA-47321495D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92263" cy="132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es-ES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latin typeface="Brush455 BT" panose="03090802040305080204" pitchFamily="66" charset="0"/>
              </a:rPr>
              <a:t>lil</a:t>
            </a:r>
            <a:endParaRPr lang="fr-FR" altLang="fr-FR" sz="998" dirty="0">
              <a:latin typeface="Brush455 BT" panose="03090802040305080204" pitchFamily="66" charset="0"/>
            </a:endParaRPr>
          </a:p>
        </p:txBody>
      </p:sp>
      <p:pic>
        <p:nvPicPr>
          <p:cNvPr id="13314" name="Image 1">
            <a:extLst>
              <a:ext uri="{FF2B5EF4-FFF2-40B4-BE49-F238E27FC236}">
                <a16:creationId xmlns:a16="http://schemas.microsoft.com/office/drawing/2014/main" id="{C10ED22C-6E6F-4E3E-9D4B-542839602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50E0F55-426E-4A6A-97AE-946585D1D3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1">
            <a:extLst>
              <a:ext uri="{FF2B5EF4-FFF2-40B4-BE49-F238E27FC236}">
                <a16:creationId xmlns:a16="http://schemas.microsoft.com/office/drawing/2014/main" id="{F343967B-73BE-4919-801B-FE66690D9F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22FEC41-C7A9-434A-B877-BDA31B86AA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46DFDC1-CC2D-493A-BE4D-40B1E16F6A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76239" cy="132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À l'avant du bateau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Et ce quai qui s'éloigne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Vers un monde nouveau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Une vie qui s'arrête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Pour un jour qui commence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C'est peut-être une chance</a:t>
            </a:r>
          </a:p>
          <a:p>
            <a:pPr eaLnBrk="1" hangingPunct="1"/>
            <a:endParaRPr lang="fr-FR" altLang="fr-FR" sz="998" dirty="0">
              <a:latin typeface="Brush455 BT" panose="0309080204030508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8D4B722-C0DF-4B83-A052-F37DC98FC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C3D7A7A-B8FC-4262-B86C-BD785E9957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76239" cy="132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Tes souvenirs se voilent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À l'avant du bateau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Et ce quai qui s'éloigne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Vers un monde nouveau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Une vie qui s'arrête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Pour un jour qui commence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C'est peut-être une chance</a:t>
            </a:r>
          </a:p>
          <a:p>
            <a:pPr eaLnBrk="1" hangingPunct="1"/>
            <a:endParaRPr lang="fr-FR" altLang="fr-FR" sz="998" dirty="0">
              <a:latin typeface="Brush455 BT" panose="03090802040305080204" pitchFamily="66" charset="0"/>
            </a:endParaRPr>
          </a:p>
        </p:txBody>
      </p:sp>
      <p:pic>
        <p:nvPicPr>
          <p:cNvPr id="15362" name="Image 1">
            <a:extLst>
              <a:ext uri="{FF2B5EF4-FFF2-40B4-BE49-F238E27FC236}">
                <a16:creationId xmlns:a16="http://schemas.microsoft.com/office/drawing/2014/main" id="{02E24498-6D14-4E0E-A6D5-25C1470B5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77386E2-0828-4328-8D50-ED207334F6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EEC32CB-5EF0-4849-BCCC-B61588FF1E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2EC517F-016B-4F2B-A440-588A77165B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2">
            <a:extLst>
              <a:ext uri="{FF2B5EF4-FFF2-40B4-BE49-F238E27FC236}">
                <a16:creationId xmlns:a16="http://schemas.microsoft.com/office/drawing/2014/main" id="{5B19983B-C7E5-41C4-A324-544621D5BA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3B9A070-5805-4C43-8129-31F28503FC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7A83C54-374D-40CE-8666-8AC715132B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09F46B6-DF0A-49D3-95EF-891BDB025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1992263" cy="162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tu n'oublieras pas</a:t>
            </a:r>
          </a:p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ces parfums d'autrefois </a:t>
            </a:r>
          </a:p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tu n'oublieras pas</a:t>
            </a:r>
          </a:p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même si tu t'en vas</a:t>
            </a: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fr-FR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2000"/>
    </mc:Choice>
    <mc:Fallback xmlns="">
      <p:transition advClick="0" advTm="4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9BA6D2A1-08EF-45F3-8BF0-35DBD6AC2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4D68922C-5327-4A6E-9440-604066029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1992263" cy="162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tu n'oublieras pas</a:t>
            </a:r>
          </a:p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ces parfums d'autrefois </a:t>
            </a:r>
          </a:p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tu n'oublieras pas</a:t>
            </a:r>
          </a:p>
          <a:p>
            <a:pPr eaLnBrk="1" hangingPunct="1"/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yalil</a:t>
            </a:r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même si tu t'en vas</a:t>
            </a: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es-ES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  <a:p>
            <a:pPr eaLnBrk="1" hangingPunct="1"/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,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habibi</a:t>
            </a:r>
            <a:r>
              <a:rPr lang="es-ES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 ya </a:t>
            </a:r>
            <a:r>
              <a:rPr lang="es-ES" altLang="fr-FR" sz="998" dirty="0" err="1">
                <a:solidFill>
                  <a:srgbClr val="FFFF00"/>
                </a:solidFill>
                <a:latin typeface="Brush455 BT" panose="03090802040305080204" pitchFamily="66" charset="0"/>
              </a:rPr>
              <a:t>lil</a:t>
            </a:r>
            <a:endParaRPr lang="fr-FR" altLang="fr-FR" sz="998" dirty="0">
              <a:solidFill>
                <a:srgbClr val="FFFF00"/>
              </a:solidFill>
              <a:latin typeface="Brush455 BT" panose="03090802040305080204" pitchFamily="66" charset="0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E8AB2EE-820A-4C2C-B06A-A563C0BA6E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766B265-2529-4905-92D6-974F5E317D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7" name="Image 1">
            <a:extLst>
              <a:ext uri="{FF2B5EF4-FFF2-40B4-BE49-F238E27FC236}">
                <a16:creationId xmlns:a16="http://schemas.microsoft.com/office/drawing/2014/main" id="{81D529AD-A08F-44DC-81BC-B4672E2786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5F2CB5A0-1A67-4E3E-B79C-970810AC4C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" y="0"/>
            <a:ext cx="6119208" cy="344424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E79F22E-CBB9-4A86-A8EE-847851D6BC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682E217-993E-4783-B779-E0381AF1B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686922" cy="1474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Une nuit plein d'étoiles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Sur le port de Tunis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Et la blancheur des voiles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Des femmes tenant un fils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Le vent de l'éventail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De ton grand-père assis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Et l'odeur du jasmin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Qu'il tenait dans ses mains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Au Café des Délices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3000"/>
    </mc:Choice>
    <mc:Fallback xmlns="">
      <p:transition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6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A267C637-518B-42AE-83AE-EC76410BB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29D2CBA-B283-4957-90F9-21C2F92C1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635854" cy="1491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Une nuit plein d'étoiles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Sur le port de Tunis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Et la blancheur des voiles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Des femmes tenant un fils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Le vent de l'éventail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De ton grand-père assis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Et l'odeur du jasmin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Qu'il tenait dans ses mains</a:t>
            </a:r>
          </a:p>
          <a:p>
            <a:pPr eaLnBrk="1" hangingPunct="1"/>
            <a:r>
              <a:rPr lang="fr-FR" altLang="fr-FR" sz="998" dirty="0">
                <a:solidFill>
                  <a:srgbClr val="FFFF00"/>
                </a:solidFill>
                <a:latin typeface="Brush455 BT" panose="03090802040305080204" pitchFamily="66" charset="0"/>
              </a:rPr>
              <a:t>Au Café des Délices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FA0A375-7FA2-4DAF-AF2B-ED93F4FAEC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91" y="0"/>
            <a:ext cx="6120000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C5F380A-4BDA-459A-BAC1-52A11EF598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01020E0-E490-4FAA-BFFA-B9000C3F9A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7AADC22-2FD6-4723-8F23-FA70405631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BD964D2-51B9-49A7-BB68-EE3884DDF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64271" cy="5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Au Café des Délices</a:t>
            </a: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Ya </a:t>
            </a:r>
            <a:r>
              <a:rPr lang="fr-FR" altLang="fr-FR" sz="998" dirty="0" err="1">
                <a:latin typeface="Brush455 BT" panose="03090802040305080204" pitchFamily="66" charset="0"/>
              </a:rPr>
              <a:t>lil</a:t>
            </a:r>
            <a:endParaRPr lang="fr-FR" altLang="fr-FR" sz="998" dirty="0">
              <a:latin typeface="Brush455 BT" panose="03090802040305080204" pitchFamily="66" charset="0"/>
            </a:endParaRPr>
          </a:p>
          <a:p>
            <a:pPr eaLnBrk="1" hangingPunct="1"/>
            <a:r>
              <a:rPr lang="fr-FR" altLang="fr-FR" sz="998" dirty="0">
                <a:latin typeface="Brush455 BT" panose="03090802040305080204" pitchFamily="66" charset="0"/>
              </a:rPr>
              <a:t>Mille </a:t>
            </a:r>
            <a:r>
              <a:rPr lang="fr-FR" altLang="fr-FR" sz="998" dirty="0" err="1">
                <a:latin typeface="Brush455 BT" panose="03090802040305080204" pitchFamily="66" charset="0"/>
              </a:rPr>
              <a:t>ya</a:t>
            </a:r>
            <a:r>
              <a:rPr lang="fr-FR" altLang="fr-FR" sz="998" dirty="0">
                <a:latin typeface="Brush455 BT" panose="03090802040305080204" pitchFamily="66" charset="0"/>
              </a:rPr>
              <a:t> </a:t>
            </a:r>
            <a:r>
              <a:rPr lang="fr-FR" altLang="fr-FR" sz="998" dirty="0" err="1">
                <a:latin typeface="Brush455 BT" panose="03090802040305080204" pitchFamily="66" charset="0"/>
              </a:rPr>
              <a:t>lil</a:t>
            </a:r>
            <a:r>
              <a:rPr lang="fr-FR" altLang="fr-FR" sz="998" dirty="0">
                <a:latin typeface="Brush455 BT" panose="03090802040305080204" pitchFamily="66" charset="0"/>
              </a:rPr>
              <a:t>, au Café des Délices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91B7797A-EC9F-417C-BB66-224F46B725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2F787A71-8048-494E-A512-8909E9CDD72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F7078248-CA7F-4FA9-A6FD-9B5EC6188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9" name="Image 3">
            <a:extLst>
              <a:ext uri="{FF2B5EF4-FFF2-40B4-BE49-F238E27FC236}">
                <a16:creationId xmlns:a16="http://schemas.microsoft.com/office/drawing/2014/main" id="{D26EE097-8252-4233-8B76-37DC55D3E2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48C25CD-4917-43C1-8085-83CBD12D6F10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0"/>
                            </p:stCondLst>
                            <p:childTnLst>
                              <p:par>
                                <p:cTn id="36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2035</TotalTime>
  <Words>789</Words>
  <Application>Microsoft Office PowerPoint</Application>
  <PresentationFormat>Personnalisé</PresentationFormat>
  <Paragraphs>143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Algerian</vt:lpstr>
      <vt:lpstr>Calibri</vt:lpstr>
      <vt:lpstr>Arial</vt:lpstr>
      <vt:lpstr>Andy</vt:lpstr>
      <vt:lpstr>Brush455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109</cp:revision>
  <dcterms:created xsi:type="dcterms:W3CDTF">2013-01-19T11:44:35Z</dcterms:created>
  <dcterms:modified xsi:type="dcterms:W3CDTF">2024-08-30T06:32:38Z</dcterms:modified>
</cp:coreProperties>
</file>