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5" r:id="rId2"/>
    <p:sldId id="363" r:id="rId3"/>
    <p:sldId id="359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LfHdzxmW3XBGhyBy/dcAOQ==" hashData="XVMfs2NztbFL2RfqVNmLQkhhL8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285"/>
    <a:srgbClr val="D66B00"/>
    <a:srgbClr val="A73115"/>
    <a:srgbClr val="401308"/>
    <a:srgbClr val="D03D1A"/>
    <a:srgbClr val="FF2D2D"/>
    <a:srgbClr val="FF2121"/>
    <a:srgbClr val="050F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9984" autoAdjust="0"/>
    <p:restoredTop sz="94660"/>
  </p:normalViewPr>
  <p:slideViewPr>
    <p:cSldViewPr>
      <p:cViewPr>
        <p:scale>
          <a:sx n="85" d="100"/>
          <a:sy n="85" d="100"/>
        </p:scale>
        <p:origin x="-1637" y="-1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D2A04BF-512E-46C5-A497-2BC68E21B78E}" type="datetimeFigureOut">
              <a:rPr lang="fr-FR"/>
              <a:pPr>
                <a:defRPr/>
              </a:pPr>
              <a:t>30/09/2024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805BF8A-926E-40CD-8118-B5295158CDA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4639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C1BA459-4595-4B3D-8977-C02DC4316793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A9D94C1-18A0-41AB-BDB8-DCEFEF244FEA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2A01DC4-BC62-4478-833E-6EE43C2B8FF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75B4E8-2A0C-4E2C-9B69-FABCA341B90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332580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0448A0-8F53-429B-9ECF-877A3176E90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65627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97B251-CFDE-4A90-BCA5-6515884D424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123785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D0F835-DB90-4E33-94FD-CEEBDE745BC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194896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78B430-1268-4274-ABF7-187FC18AF02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053489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4CD330-1027-47A1-AE95-C6B74CBAEA4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81056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01E1F5-10D0-4A82-9CBC-78FD5675C46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842278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869CD0-054E-4D67-A830-E2A8077B787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85813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4DC147-F913-42AF-B35C-8A793AE1062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18467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E5C5CE-5294-4605-B93E-63638028989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08531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3E8A5D-7F85-4FB0-BDEA-9CB3E941094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97587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1000">
              <a:schemeClr val="accent4">
                <a:lumMod val="10000"/>
              </a:schemeClr>
            </a:gs>
            <a:gs pos="81000">
              <a:schemeClr val="tx1"/>
            </a:gs>
            <a:gs pos="91000">
              <a:srgbClr val="FFC285"/>
            </a:gs>
            <a:gs pos="86000">
              <a:schemeClr val="accent4">
                <a:lumMod val="10000"/>
              </a:schemeClr>
            </a:gs>
            <a:gs pos="9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AC18D14-8809-4E12-B1A5-2CF3A47FE06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12" Type="http://schemas.openxmlformats.org/officeDocument/2006/relationships/image" Target="../media/image9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jpeg"/><Relationship Id="rId5" Type="http://schemas.openxmlformats.org/officeDocument/2006/relationships/image" Target="../media/image2.png"/><Relationship Id="rId10" Type="http://schemas.openxmlformats.org/officeDocument/2006/relationships/image" Target="../media/image7.jpeg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10.png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gif"/><Relationship Id="rId18" Type="http://schemas.openxmlformats.org/officeDocument/2006/relationships/image" Target="../media/image23.jpeg"/><Relationship Id="rId26" Type="http://schemas.openxmlformats.org/officeDocument/2006/relationships/image" Target="../media/image27.jpeg"/><Relationship Id="rId39" Type="http://schemas.openxmlformats.org/officeDocument/2006/relationships/image" Target="../media/image34.png"/><Relationship Id="rId21" Type="http://schemas.openxmlformats.org/officeDocument/2006/relationships/audio" Target="../media/audio4.wav"/><Relationship Id="rId34" Type="http://schemas.openxmlformats.org/officeDocument/2006/relationships/image" Target="../media/image31.jpeg"/><Relationship Id="rId42" Type="http://schemas.openxmlformats.org/officeDocument/2006/relationships/image" Target="../media/image37.png"/><Relationship Id="rId47" Type="http://schemas.openxmlformats.org/officeDocument/2006/relationships/image" Target="../media/image42.jpeg"/><Relationship Id="rId50" Type="http://schemas.openxmlformats.org/officeDocument/2006/relationships/image" Target="../media/image45.png"/><Relationship Id="rId55" Type="http://schemas.openxmlformats.org/officeDocument/2006/relationships/image" Target="../media/image50.png"/><Relationship Id="rId63" Type="http://schemas.openxmlformats.org/officeDocument/2006/relationships/image" Target="../media/image57.png"/><Relationship Id="rId7" Type="http://schemas.openxmlformats.org/officeDocument/2006/relationships/image" Target="../media/image14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jpeg"/><Relationship Id="rId20" Type="http://schemas.openxmlformats.org/officeDocument/2006/relationships/image" Target="../media/image24.jpeg"/><Relationship Id="rId29" Type="http://schemas.openxmlformats.org/officeDocument/2006/relationships/audio" Target="../media/audio8.wav"/><Relationship Id="rId41" Type="http://schemas.openxmlformats.org/officeDocument/2006/relationships/image" Target="../media/image36.png"/><Relationship Id="rId54" Type="http://schemas.openxmlformats.org/officeDocument/2006/relationships/image" Target="../media/image49.png"/><Relationship Id="rId6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gif"/><Relationship Id="rId11" Type="http://schemas.openxmlformats.org/officeDocument/2006/relationships/image" Target="../media/image18.png"/><Relationship Id="rId24" Type="http://schemas.openxmlformats.org/officeDocument/2006/relationships/image" Target="../media/image26.jpeg"/><Relationship Id="rId32" Type="http://schemas.openxmlformats.org/officeDocument/2006/relationships/image" Target="../media/image30.jpeg"/><Relationship Id="rId37" Type="http://schemas.openxmlformats.org/officeDocument/2006/relationships/audio" Target="../media/audio12.wav"/><Relationship Id="rId40" Type="http://schemas.openxmlformats.org/officeDocument/2006/relationships/image" Target="../media/image35.png"/><Relationship Id="rId45" Type="http://schemas.openxmlformats.org/officeDocument/2006/relationships/image" Target="../media/image40.jpeg"/><Relationship Id="rId53" Type="http://schemas.openxmlformats.org/officeDocument/2006/relationships/image" Target="../media/image48.jpeg"/><Relationship Id="rId58" Type="http://schemas.openxmlformats.org/officeDocument/2006/relationships/audio" Target="../media/audio13.wav"/><Relationship Id="rId5" Type="http://schemas.openxmlformats.org/officeDocument/2006/relationships/image" Target="../media/image13.png"/><Relationship Id="rId15" Type="http://schemas.openxmlformats.org/officeDocument/2006/relationships/audio" Target="../media/audio1.wav"/><Relationship Id="rId23" Type="http://schemas.openxmlformats.org/officeDocument/2006/relationships/audio" Target="../media/audio5.wav"/><Relationship Id="rId28" Type="http://schemas.openxmlformats.org/officeDocument/2006/relationships/image" Target="../media/image28.jpeg"/><Relationship Id="rId36" Type="http://schemas.openxmlformats.org/officeDocument/2006/relationships/image" Target="../media/image32.jpeg"/><Relationship Id="rId49" Type="http://schemas.openxmlformats.org/officeDocument/2006/relationships/image" Target="../media/image44.jpeg"/><Relationship Id="rId57" Type="http://schemas.openxmlformats.org/officeDocument/2006/relationships/image" Target="../media/image52.jpeg"/><Relationship Id="rId61" Type="http://schemas.openxmlformats.org/officeDocument/2006/relationships/image" Target="../media/image55.png"/><Relationship Id="rId10" Type="http://schemas.openxmlformats.org/officeDocument/2006/relationships/image" Target="../media/image17.gif"/><Relationship Id="rId19" Type="http://schemas.openxmlformats.org/officeDocument/2006/relationships/audio" Target="../media/audio3.wav"/><Relationship Id="rId31" Type="http://schemas.openxmlformats.org/officeDocument/2006/relationships/audio" Target="../media/audio9.wav"/><Relationship Id="rId44" Type="http://schemas.openxmlformats.org/officeDocument/2006/relationships/image" Target="../media/image39.gif"/><Relationship Id="rId52" Type="http://schemas.openxmlformats.org/officeDocument/2006/relationships/image" Target="../media/image47.png"/><Relationship Id="rId60" Type="http://schemas.openxmlformats.org/officeDocument/2006/relationships/image" Target="../media/image54.jpeg"/><Relationship Id="rId4" Type="http://schemas.openxmlformats.org/officeDocument/2006/relationships/image" Target="../media/image12.png"/><Relationship Id="rId9" Type="http://schemas.openxmlformats.org/officeDocument/2006/relationships/image" Target="../media/image16.gif"/><Relationship Id="rId14" Type="http://schemas.openxmlformats.org/officeDocument/2006/relationships/image" Target="../media/image21.gif"/><Relationship Id="rId22" Type="http://schemas.openxmlformats.org/officeDocument/2006/relationships/image" Target="../media/image25.jpeg"/><Relationship Id="rId27" Type="http://schemas.openxmlformats.org/officeDocument/2006/relationships/audio" Target="../media/audio7.wav"/><Relationship Id="rId30" Type="http://schemas.openxmlformats.org/officeDocument/2006/relationships/image" Target="../media/image29.jpeg"/><Relationship Id="rId35" Type="http://schemas.openxmlformats.org/officeDocument/2006/relationships/audio" Target="../media/audio11.wav"/><Relationship Id="rId43" Type="http://schemas.openxmlformats.org/officeDocument/2006/relationships/image" Target="../media/image38.png"/><Relationship Id="rId48" Type="http://schemas.openxmlformats.org/officeDocument/2006/relationships/image" Target="../media/image43.jpeg"/><Relationship Id="rId56" Type="http://schemas.openxmlformats.org/officeDocument/2006/relationships/image" Target="../media/image51.jpeg"/><Relationship Id="rId8" Type="http://schemas.openxmlformats.org/officeDocument/2006/relationships/image" Target="../media/image15.gif"/><Relationship Id="rId51" Type="http://schemas.openxmlformats.org/officeDocument/2006/relationships/image" Target="../media/image46.png"/><Relationship Id="rId3" Type="http://schemas.openxmlformats.org/officeDocument/2006/relationships/image" Target="../media/image11.png"/><Relationship Id="rId12" Type="http://schemas.openxmlformats.org/officeDocument/2006/relationships/image" Target="../media/image19.jpeg"/><Relationship Id="rId17" Type="http://schemas.openxmlformats.org/officeDocument/2006/relationships/audio" Target="../media/audio2.wav"/><Relationship Id="rId25" Type="http://schemas.openxmlformats.org/officeDocument/2006/relationships/audio" Target="../media/audio6.wav"/><Relationship Id="rId33" Type="http://schemas.openxmlformats.org/officeDocument/2006/relationships/audio" Target="../media/audio10.wav"/><Relationship Id="rId38" Type="http://schemas.openxmlformats.org/officeDocument/2006/relationships/image" Target="../media/image33.jpeg"/><Relationship Id="rId46" Type="http://schemas.openxmlformats.org/officeDocument/2006/relationships/image" Target="../media/image41.jpeg"/><Relationship Id="rId59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0" descr="C:\Users\JCL\Desktop\2222233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93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1 -2309.wav">
            <a:hlinkClick r:id="" action="ppaction://media"/>
          </p:cNvPr>
          <p:cNvPicPr>
            <a:picLocks noRot="1" noChangeAspect="1"/>
          </p:cNvPicPr>
          <p:nvPr>
            <a:wavAudioFile r:embed="rId1" name="01 - Il n'est jamais trop tard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9" descr="C:\Users\Jclaude\Desktop\77777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363" y="981075"/>
            <a:ext cx="6635750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4613" y="181768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Imag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6450013"/>
            <a:ext cx="619125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49363" y="958850"/>
            <a:ext cx="6626225" cy="5041900"/>
          </a:xfrm>
          <a:prstGeom prst="frame">
            <a:avLst>
              <a:gd name="adj1" fmla="val 2579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4846638" y="2768600"/>
            <a:ext cx="1301750" cy="1320800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rgbClr val="6633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754645"/>
            <a:ext cx="3565032" cy="334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9" name="Picture 9" descr="C:\Users\JCL\Desktop\Thomas Dutronc - Il n'est jamais trop tard (2024)\R3YniwM.jpe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3813" y="1817688"/>
            <a:ext cx="3222625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9" descr="C:\Users\Jclaude\Desktop\7777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363" y="981075"/>
            <a:ext cx="6635750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134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1"/>
          <p:cNvSpPr txBox="1">
            <a:spLocks noChangeArrowheads="1"/>
          </p:cNvSpPr>
          <p:nvPr/>
        </p:nvSpPr>
        <p:spPr bwMode="auto">
          <a:xfrm>
            <a:off x="2097088" y="2016125"/>
            <a:ext cx="4851400" cy="289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01. Il n'est jamais trop tard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02. Katmandou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03. Larguer les amours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04. Marie-Lou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05. L'horoscope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06. Les p'tits bonheurs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07. Dans tes yeux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08. Au bout de mon âge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09. T'étais belle ce dimanche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10. C'est fini c'est mort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11. Où étais-tu ?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12. Les p'tits bonheurs (Edit Radio)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13. Il n'est jamais trop tard (Edit Radio)</a:t>
            </a:r>
          </a:p>
        </p:txBody>
      </p:sp>
      <p:pic>
        <p:nvPicPr>
          <p:cNvPr id="3078" name="Picture 6" descr="C:\Users\JCL\Desktop\cccc_détouré.pn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-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3717032"/>
            <a:ext cx="3744416" cy="2967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57150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D:\SMYLET\gif or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6403975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7381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 - Il n'est jamais trop tard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 - Katmandou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 - Marie-Lou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 - Larguer les amours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 - L'horoscope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06 - Les p'tits bonheurs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7 - Dans tes yeux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08 - Au bout de mon âge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09 - T'étais belle ce dimanch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 - C'est fini c'est mort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530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5" name="11 - Où étais-tu _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7" name="12 - Les p'tits bonheurs (Edit Radio)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683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479550"/>
            <a:ext cx="5683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8319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4" descr="D:\SMYLET\1 (FILEmini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1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413" y="4651375"/>
            <a:ext cx="890587" cy="118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5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4246563"/>
            <a:ext cx="620713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2" descr="C:\Users\christelle\Desktop\che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3892550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2" descr="C:\Users\christelle\Desktop\che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2" descr="C:\Users\christelle\Desktop\che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2888" y="38338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13" descr="C:\Users\Marie-Jose\Desktop\NUMEROS JUKEBOX NOIR\13 (FILEminimizer).jpg">
            <a:hlinkClick r:id="" action="ppaction://noaction" highlightClick="1">
              <a:snd r:embed="rId58" name="13 - Il n'est jamais trop tard (Edit Radio)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1038" y="2887663"/>
            <a:ext cx="4127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9" descr="C:\Users\JCL\Desktop\Thomas Dutronc - Il n'est jamais trop tard (2024)\R3YniwM.jpe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4125" y="1612900"/>
            <a:ext cx="1430338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Cadre 60"/>
          <p:cNvSpPr/>
          <p:nvPr/>
        </p:nvSpPr>
        <p:spPr>
          <a:xfrm>
            <a:off x="3713163" y="1524000"/>
            <a:ext cx="1592262" cy="1606550"/>
          </a:xfrm>
          <a:prstGeom prst="frame">
            <a:avLst>
              <a:gd name="adj1" fmla="val 6829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5" name="Picture 59" descr="C:\Users\JCL\Desktop\bbbbbbb_détouré.pn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5238" y="2321912"/>
            <a:ext cx="2529059" cy="3901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6" name="Picture 69" descr="C:\Users\Jclaude\Desktop\Image1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875" y="5468938"/>
            <a:ext cx="6942138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JCL\Desktop\SMYLET 2\FDN14_16S_détouré.png"/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6644" y="5721226"/>
            <a:ext cx="765299" cy="765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78</Words>
  <Application>Microsoft Office PowerPoint</Application>
  <PresentationFormat>Affichage à l'écran (4:3)</PresentationFormat>
  <Paragraphs>16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2024-09-30T08:35:35Z</dcterms:modified>
</cp:coreProperties>
</file>