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72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6119813" cy="3444875"/>
  <p:notesSz cx="6858000" cy="9144000"/>
  <p:embeddedFontLst>
    <p:embeddedFont>
      <p:font typeface="Algerian" panose="04020705040A02060702" pitchFamily="82" charset="0"/>
      <p:regular r:id="rId17"/>
    </p:embeddedFont>
    <p:embeddedFont>
      <p:font typeface="Amazone BT" panose="020B0604020202020204"/>
      <p:regular r:id="rId18"/>
    </p:embeddedFont>
    <p:embeddedFont>
      <p:font typeface="Andy" panose="03080602030302030203" pitchFamily="66" charset="0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</p:embeddedFontLst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294247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58849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882741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1769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1471235" algn="l" defTabSz="588494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1765481" algn="l" defTabSz="588494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2059728" algn="l" defTabSz="588494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2353975" algn="l" defTabSz="588494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UlbJIck2RjMa9T2IfB3tfg==" hashData="/B9ktnst9RHAsROGbW8sXpMTVv0N0vSlGBePLvA8dRA5hsDblUxPw1yo8ZZpAPFZ3MnJMNOEfgEZK3DeYZ96OA=="/>
  <p:extLst>
    <p:ext uri="{EFAFB233-063F-42B5-8137-9DF3F51BA10A}">
      <p15:sldGuideLst xmlns:p15="http://schemas.microsoft.com/office/powerpoint/2012/main">
        <p15:guide id="1" orient="horz" pos="1085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33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1" autoAdjust="0"/>
    <p:restoredTop sz="94660"/>
  </p:normalViewPr>
  <p:slideViewPr>
    <p:cSldViewPr>
      <p:cViewPr varScale="1">
        <p:scale>
          <a:sx n="135" d="100"/>
          <a:sy n="135" d="100"/>
        </p:scale>
        <p:origin x="394" y="93"/>
      </p:cViewPr>
      <p:guideLst>
        <p:guide orient="horz" pos="1085"/>
        <p:guide pos="19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58986" y="1070145"/>
            <a:ext cx="5201841" cy="73841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17972" y="1952096"/>
            <a:ext cx="4283869" cy="88035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8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56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84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912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40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69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97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8255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51744E5-3FC4-4F26-8669-D21B9B1AEA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F33CB5-19D4-400A-8DA5-744AB5C5AD1C}" type="datetimeFigureOut">
              <a:rPr lang="fr-FR"/>
              <a:pPr>
                <a:defRPr/>
              </a:pPr>
              <a:t>26/09/2024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C800F2-483A-4C11-AB72-86925A0A92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AECEE3B-21AB-48D3-90A0-88AF3945CD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CC5FB8-D748-4B78-9059-041C2E5E764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26196962"/>
      </p:ext>
    </p:extLst>
  </p:cSld>
  <p:clrMapOvr>
    <a:masterClrMapping/>
  </p:clrMapOvr>
  <p:transition spd="slow" advClick="0" advTm="1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4965016-B0F5-4660-A413-CC8C0FD4E3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6D672-3220-4BD2-A6A2-2B2A6A54884D}" type="datetimeFigureOut">
              <a:rPr lang="fr-FR"/>
              <a:pPr>
                <a:defRPr/>
              </a:pPr>
              <a:t>26/09/2024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D59445-E6D9-4EA9-8FFB-A96626C966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0D8388F-2F4C-453C-AE6B-D2C657F5E8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C8FC84-58EA-4257-B1A3-9EE756AE844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68150109"/>
      </p:ext>
    </p:extLst>
  </p:cSld>
  <p:clrMapOvr>
    <a:masterClrMapping/>
  </p:clrMapOvr>
  <p:transition spd="slow" advClick="0" advTm="1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3423" y="2213651"/>
            <a:ext cx="5201841" cy="684191"/>
          </a:xfrm>
        </p:spPr>
        <p:txBody>
          <a:bodyPr anchor="t"/>
          <a:lstStyle>
            <a:lvl1pPr algn="l">
              <a:defRPr sz="1996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3423" y="1460086"/>
            <a:ext cx="5201841" cy="753566"/>
          </a:xfrm>
        </p:spPr>
        <p:txBody>
          <a:bodyPr anchor="b"/>
          <a:lstStyle>
            <a:lvl1pPr marL="0" indent="0">
              <a:buNone/>
              <a:defRPr sz="998">
                <a:solidFill>
                  <a:schemeClr val="tx1">
                    <a:tint val="75000"/>
                  </a:schemeClr>
                </a:solidFill>
              </a:defRPr>
            </a:lvl1pPr>
            <a:lvl2pPr marL="228189" indent="0">
              <a:buNone/>
              <a:defRPr sz="898">
                <a:solidFill>
                  <a:schemeClr val="tx1">
                    <a:tint val="75000"/>
                  </a:schemeClr>
                </a:solidFill>
              </a:defRPr>
            </a:lvl2pPr>
            <a:lvl3pPr marL="456377" indent="0">
              <a:buNone/>
              <a:defRPr sz="799">
                <a:solidFill>
                  <a:schemeClr val="tx1">
                    <a:tint val="75000"/>
                  </a:schemeClr>
                </a:solidFill>
              </a:defRPr>
            </a:lvl3pPr>
            <a:lvl4pPr marL="684566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4pPr>
            <a:lvl5pPr marL="912754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5pPr>
            <a:lvl6pPr marL="1140943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6pPr>
            <a:lvl7pPr marL="1369131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7pPr>
            <a:lvl8pPr marL="1597320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8pPr>
            <a:lvl9pPr marL="1825508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478855D-CF92-462E-9456-7A7F970CE1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441DAA-5E2B-4E18-81A9-6F3B33F524AA}" type="datetimeFigureOut">
              <a:rPr lang="fr-FR"/>
              <a:pPr>
                <a:defRPr/>
              </a:pPr>
              <a:t>26/09/2024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E3AF58B-45A4-4D1D-AA06-4CDFD14A52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F432D1B-CCB8-4AC7-AB8F-0DE69F33A0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0CE29-3CE5-4207-BE99-26C9FA12E7A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71234831"/>
      </p:ext>
    </p:extLst>
  </p:cSld>
  <p:clrMapOvr>
    <a:masterClrMapping/>
  </p:clrMapOvr>
  <p:transition spd="slow" advClick="0" advTm="1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05991" y="803804"/>
            <a:ext cx="2702917" cy="2273458"/>
          </a:xfrm>
        </p:spPr>
        <p:txBody>
          <a:bodyPr/>
          <a:lstStyle>
            <a:lvl1pPr>
              <a:defRPr sz="1397"/>
            </a:lvl1pPr>
            <a:lvl2pPr>
              <a:defRPr sz="1198"/>
            </a:lvl2pPr>
            <a:lvl3pPr>
              <a:defRPr sz="998"/>
            </a:lvl3pPr>
            <a:lvl4pPr>
              <a:defRPr sz="898"/>
            </a:lvl4pPr>
            <a:lvl5pPr>
              <a:defRPr sz="898"/>
            </a:lvl5pPr>
            <a:lvl6pPr>
              <a:defRPr sz="898"/>
            </a:lvl6pPr>
            <a:lvl7pPr>
              <a:defRPr sz="898"/>
            </a:lvl7pPr>
            <a:lvl8pPr>
              <a:defRPr sz="898"/>
            </a:lvl8pPr>
            <a:lvl9pPr>
              <a:defRPr sz="898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110905" y="803804"/>
            <a:ext cx="2702917" cy="2273458"/>
          </a:xfrm>
        </p:spPr>
        <p:txBody>
          <a:bodyPr/>
          <a:lstStyle>
            <a:lvl1pPr>
              <a:defRPr sz="1397"/>
            </a:lvl1pPr>
            <a:lvl2pPr>
              <a:defRPr sz="1198"/>
            </a:lvl2pPr>
            <a:lvl3pPr>
              <a:defRPr sz="998"/>
            </a:lvl3pPr>
            <a:lvl4pPr>
              <a:defRPr sz="898"/>
            </a:lvl4pPr>
            <a:lvl5pPr>
              <a:defRPr sz="898"/>
            </a:lvl5pPr>
            <a:lvl6pPr>
              <a:defRPr sz="898"/>
            </a:lvl6pPr>
            <a:lvl7pPr>
              <a:defRPr sz="898"/>
            </a:lvl7pPr>
            <a:lvl8pPr>
              <a:defRPr sz="898"/>
            </a:lvl8pPr>
            <a:lvl9pPr>
              <a:defRPr sz="898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117A28E8-59D1-4145-9A14-05A065C0A3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F26C9E-88AD-4F16-8766-E90E359589A8}" type="datetimeFigureOut">
              <a:rPr lang="fr-FR"/>
              <a:pPr>
                <a:defRPr/>
              </a:pPr>
              <a:t>26/09/2024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6AEB8703-A9CE-457A-9A06-507DED597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81873F4C-F020-46F7-B864-309B7EF821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BB47A6-DEE3-4609-91B8-834807F3CEC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63737760"/>
      </p:ext>
    </p:extLst>
  </p:cSld>
  <p:clrMapOvr>
    <a:masterClrMapping/>
  </p:clrMapOvr>
  <p:transition spd="slow" advClick="0" advTm="1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5991" y="771110"/>
            <a:ext cx="2703980" cy="321362"/>
          </a:xfrm>
        </p:spPr>
        <p:txBody>
          <a:bodyPr anchor="b"/>
          <a:lstStyle>
            <a:lvl1pPr marL="0" indent="0">
              <a:buNone/>
              <a:defRPr sz="1198" b="1"/>
            </a:lvl1pPr>
            <a:lvl2pPr marL="228189" indent="0">
              <a:buNone/>
              <a:defRPr sz="998" b="1"/>
            </a:lvl2pPr>
            <a:lvl3pPr marL="456377" indent="0">
              <a:buNone/>
              <a:defRPr sz="898" b="1"/>
            </a:lvl3pPr>
            <a:lvl4pPr marL="684566" indent="0">
              <a:buNone/>
              <a:defRPr sz="799" b="1"/>
            </a:lvl4pPr>
            <a:lvl5pPr marL="912754" indent="0">
              <a:buNone/>
              <a:defRPr sz="799" b="1"/>
            </a:lvl5pPr>
            <a:lvl6pPr marL="1140943" indent="0">
              <a:buNone/>
              <a:defRPr sz="799" b="1"/>
            </a:lvl6pPr>
            <a:lvl7pPr marL="1369131" indent="0">
              <a:buNone/>
              <a:defRPr sz="799" b="1"/>
            </a:lvl7pPr>
            <a:lvl8pPr marL="1597320" indent="0">
              <a:buNone/>
              <a:defRPr sz="799" b="1"/>
            </a:lvl8pPr>
            <a:lvl9pPr marL="1825508" indent="0">
              <a:buNone/>
              <a:defRPr sz="799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05991" y="1092472"/>
            <a:ext cx="2703980" cy="1984790"/>
          </a:xfrm>
        </p:spPr>
        <p:txBody>
          <a:bodyPr/>
          <a:lstStyle>
            <a:lvl1pPr>
              <a:defRPr sz="1198"/>
            </a:lvl1pPr>
            <a:lvl2pPr>
              <a:defRPr sz="998"/>
            </a:lvl2pPr>
            <a:lvl3pPr>
              <a:defRPr sz="898"/>
            </a:lvl3pPr>
            <a:lvl4pPr>
              <a:defRPr sz="799"/>
            </a:lvl4pPr>
            <a:lvl5pPr>
              <a:defRPr sz="799"/>
            </a:lvl5pPr>
            <a:lvl6pPr>
              <a:defRPr sz="799"/>
            </a:lvl6pPr>
            <a:lvl7pPr>
              <a:defRPr sz="799"/>
            </a:lvl7pPr>
            <a:lvl8pPr>
              <a:defRPr sz="799"/>
            </a:lvl8pPr>
            <a:lvl9pPr>
              <a:defRPr sz="799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108781" y="771110"/>
            <a:ext cx="2705042" cy="321362"/>
          </a:xfrm>
        </p:spPr>
        <p:txBody>
          <a:bodyPr anchor="b"/>
          <a:lstStyle>
            <a:lvl1pPr marL="0" indent="0">
              <a:buNone/>
              <a:defRPr sz="1198" b="1"/>
            </a:lvl1pPr>
            <a:lvl2pPr marL="228189" indent="0">
              <a:buNone/>
              <a:defRPr sz="998" b="1"/>
            </a:lvl2pPr>
            <a:lvl3pPr marL="456377" indent="0">
              <a:buNone/>
              <a:defRPr sz="898" b="1"/>
            </a:lvl3pPr>
            <a:lvl4pPr marL="684566" indent="0">
              <a:buNone/>
              <a:defRPr sz="799" b="1"/>
            </a:lvl4pPr>
            <a:lvl5pPr marL="912754" indent="0">
              <a:buNone/>
              <a:defRPr sz="799" b="1"/>
            </a:lvl5pPr>
            <a:lvl6pPr marL="1140943" indent="0">
              <a:buNone/>
              <a:defRPr sz="799" b="1"/>
            </a:lvl6pPr>
            <a:lvl7pPr marL="1369131" indent="0">
              <a:buNone/>
              <a:defRPr sz="799" b="1"/>
            </a:lvl7pPr>
            <a:lvl8pPr marL="1597320" indent="0">
              <a:buNone/>
              <a:defRPr sz="799" b="1"/>
            </a:lvl8pPr>
            <a:lvl9pPr marL="1825508" indent="0">
              <a:buNone/>
              <a:defRPr sz="799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108781" y="1092472"/>
            <a:ext cx="2705042" cy="1984790"/>
          </a:xfrm>
        </p:spPr>
        <p:txBody>
          <a:bodyPr/>
          <a:lstStyle>
            <a:lvl1pPr>
              <a:defRPr sz="1198"/>
            </a:lvl1pPr>
            <a:lvl2pPr>
              <a:defRPr sz="998"/>
            </a:lvl2pPr>
            <a:lvl3pPr>
              <a:defRPr sz="898"/>
            </a:lvl3pPr>
            <a:lvl4pPr>
              <a:defRPr sz="799"/>
            </a:lvl4pPr>
            <a:lvl5pPr>
              <a:defRPr sz="799"/>
            </a:lvl5pPr>
            <a:lvl6pPr>
              <a:defRPr sz="799"/>
            </a:lvl6pPr>
            <a:lvl7pPr>
              <a:defRPr sz="799"/>
            </a:lvl7pPr>
            <a:lvl8pPr>
              <a:defRPr sz="799"/>
            </a:lvl8pPr>
            <a:lvl9pPr>
              <a:defRPr sz="799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9938F4BA-AC1C-4B4C-8871-1DD4776648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94AC80-5111-42EF-8226-15E251A634B1}" type="datetimeFigureOut">
              <a:rPr lang="fr-FR"/>
              <a:pPr>
                <a:defRPr/>
              </a:pPr>
              <a:t>26/09/2024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382684B3-A367-4114-932E-A6CD32951C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981F6610-97EA-4487-BFF7-C4CDFE012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655495-C489-4E04-917A-9082BA20F79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7084244"/>
      </p:ext>
    </p:extLst>
  </p:cSld>
  <p:clrMapOvr>
    <a:masterClrMapping/>
  </p:clrMapOvr>
  <p:transition spd="slow" advClick="0" advTm="1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C5A7B638-E3FB-4139-AE19-297A320AF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F751FE-3AE3-48BC-9531-5C9BB2DAD01C}" type="datetimeFigureOut">
              <a:rPr lang="fr-FR"/>
              <a:pPr>
                <a:defRPr/>
              </a:pPr>
              <a:t>26/09/2024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24FA3398-0A94-4EF1-B6AD-1A6607FA2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1D10EC6F-E642-4F87-BD1C-AE893DAD0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0FDA6A-94F8-4DED-A216-2E116045394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36734590"/>
      </p:ext>
    </p:extLst>
  </p:cSld>
  <p:clrMapOvr>
    <a:masterClrMapping/>
  </p:clrMapOvr>
  <p:transition spd="slow" advClick="0" advTm="1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2EB86930-4BF0-4A76-9EB6-14922081A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3AAD3D-BAED-440C-A7C3-5991093DD0D6}" type="datetimeFigureOut">
              <a:rPr lang="fr-FR"/>
              <a:pPr>
                <a:defRPr/>
              </a:pPr>
              <a:t>26/09/2024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798E5D91-6DF3-499E-9748-8185D401C1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91E7F34A-4254-4700-A48D-D292459B5B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65D24E-7DA1-449E-AF2A-835CEA0D9C0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92409985"/>
      </p:ext>
    </p:extLst>
  </p:cSld>
  <p:clrMapOvr>
    <a:masterClrMapping/>
  </p:clrMapOvr>
  <p:transition spd="slow" advClick="0" advTm="1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992" y="137158"/>
            <a:ext cx="2013376" cy="583715"/>
          </a:xfrm>
        </p:spPr>
        <p:txBody>
          <a:bodyPr anchor="b"/>
          <a:lstStyle>
            <a:lvl1pPr algn="l">
              <a:defRPr sz="998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392677" y="137157"/>
            <a:ext cx="3421145" cy="2940105"/>
          </a:xfrm>
        </p:spPr>
        <p:txBody>
          <a:bodyPr/>
          <a:lstStyle>
            <a:lvl1pPr>
              <a:defRPr sz="1597"/>
            </a:lvl1pPr>
            <a:lvl2pPr>
              <a:defRPr sz="1397"/>
            </a:lvl2pPr>
            <a:lvl3pPr>
              <a:defRPr sz="1198"/>
            </a:lvl3pPr>
            <a:lvl4pPr>
              <a:defRPr sz="998"/>
            </a:lvl4pPr>
            <a:lvl5pPr>
              <a:defRPr sz="998"/>
            </a:lvl5pPr>
            <a:lvl6pPr>
              <a:defRPr sz="998"/>
            </a:lvl6pPr>
            <a:lvl7pPr>
              <a:defRPr sz="998"/>
            </a:lvl7pPr>
            <a:lvl8pPr>
              <a:defRPr sz="998"/>
            </a:lvl8pPr>
            <a:lvl9pPr>
              <a:defRPr sz="998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05992" y="720872"/>
            <a:ext cx="2013376" cy="2356390"/>
          </a:xfrm>
        </p:spPr>
        <p:txBody>
          <a:bodyPr/>
          <a:lstStyle>
            <a:lvl1pPr marL="0" indent="0">
              <a:buNone/>
              <a:defRPr sz="699"/>
            </a:lvl1pPr>
            <a:lvl2pPr marL="228189" indent="0">
              <a:buNone/>
              <a:defRPr sz="599"/>
            </a:lvl2pPr>
            <a:lvl3pPr marL="456377" indent="0">
              <a:buNone/>
              <a:defRPr sz="499"/>
            </a:lvl3pPr>
            <a:lvl4pPr marL="684566" indent="0">
              <a:buNone/>
              <a:defRPr sz="449"/>
            </a:lvl4pPr>
            <a:lvl5pPr marL="912754" indent="0">
              <a:buNone/>
              <a:defRPr sz="449"/>
            </a:lvl5pPr>
            <a:lvl6pPr marL="1140943" indent="0">
              <a:buNone/>
              <a:defRPr sz="449"/>
            </a:lvl6pPr>
            <a:lvl7pPr marL="1369131" indent="0">
              <a:buNone/>
              <a:defRPr sz="449"/>
            </a:lvl7pPr>
            <a:lvl8pPr marL="1597320" indent="0">
              <a:buNone/>
              <a:defRPr sz="449"/>
            </a:lvl8pPr>
            <a:lvl9pPr marL="1825508" indent="0">
              <a:buNone/>
              <a:defRPr sz="44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6A38D8E4-0532-4CFC-BAFB-0604E14818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1FD1D3-AA08-45C4-8B6C-501869A8FC0A}" type="datetimeFigureOut">
              <a:rPr lang="fr-FR"/>
              <a:pPr>
                <a:defRPr/>
              </a:pPr>
              <a:t>26/09/2024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A33DDB87-FBB6-482A-A3AF-25FF19FC4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81F6FEA6-73A8-410E-BD44-EC42842B2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7E79C6-FA8E-45ED-BB88-929BC1A4ACA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71315787"/>
      </p:ext>
    </p:extLst>
  </p:cSld>
  <p:clrMapOvr>
    <a:masterClrMapping/>
  </p:clrMapOvr>
  <p:transition spd="slow" advClick="0" advTm="1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99526" y="2411413"/>
            <a:ext cx="3671888" cy="284681"/>
          </a:xfrm>
        </p:spPr>
        <p:txBody>
          <a:bodyPr anchor="b"/>
          <a:lstStyle>
            <a:lvl1pPr algn="l">
              <a:defRPr sz="998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99526" y="307806"/>
            <a:ext cx="3671888" cy="2066925"/>
          </a:xfrm>
        </p:spPr>
        <p:txBody>
          <a:bodyPr rtlCol="0">
            <a:normAutofit/>
          </a:bodyPr>
          <a:lstStyle>
            <a:lvl1pPr marL="0" indent="0">
              <a:buNone/>
              <a:defRPr sz="1597"/>
            </a:lvl1pPr>
            <a:lvl2pPr marL="228189" indent="0">
              <a:buNone/>
              <a:defRPr sz="1397"/>
            </a:lvl2pPr>
            <a:lvl3pPr marL="456377" indent="0">
              <a:buNone/>
              <a:defRPr sz="1198"/>
            </a:lvl3pPr>
            <a:lvl4pPr marL="684566" indent="0">
              <a:buNone/>
              <a:defRPr sz="998"/>
            </a:lvl4pPr>
            <a:lvl5pPr marL="912754" indent="0">
              <a:buNone/>
              <a:defRPr sz="998"/>
            </a:lvl5pPr>
            <a:lvl6pPr marL="1140943" indent="0">
              <a:buNone/>
              <a:defRPr sz="998"/>
            </a:lvl6pPr>
            <a:lvl7pPr marL="1369131" indent="0">
              <a:buNone/>
              <a:defRPr sz="998"/>
            </a:lvl7pPr>
            <a:lvl8pPr marL="1597320" indent="0">
              <a:buNone/>
              <a:defRPr sz="998"/>
            </a:lvl8pPr>
            <a:lvl9pPr marL="1825508" indent="0">
              <a:buNone/>
              <a:defRPr sz="998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99526" y="2696094"/>
            <a:ext cx="3671888" cy="404294"/>
          </a:xfrm>
        </p:spPr>
        <p:txBody>
          <a:bodyPr/>
          <a:lstStyle>
            <a:lvl1pPr marL="0" indent="0">
              <a:buNone/>
              <a:defRPr sz="699"/>
            </a:lvl1pPr>
            <a:lvl2pPr marL="228189" indent="0">
              <a:buNone/>
              <a:defRPr sz="599"/>
            </a:lvl2pPr>
            <a:lvl3pPr marL="456377" indent="0">
              <a:buNone/>
              <a:defRPr sz="499"/>
            </a:lvl3pPr>
            <a:lvl4pPr marL="684566" indent="0">
              <a:buNone/>
              <a:defRPr sz="449"/>
            </a:lvl4pPr>
            <a:lvl5pPr marL="912754" indent="0">
              <a:buNone/>
              <a:defRPr sz="449"/>
            </a:lvl5pPr>
            <a:lvl6pPr marL="1140943" indent="0">
              <a:buNone/>
              <a:defRPr sz="449"/>
            </a:lvl6pPr>
            <a:lvl7pPr marL="1369131" indent="0">
              <a:buNone/>
              <a:defRPr sz="449"/>
            </a:lvl7pPr>
            <a:lvl8pPr marL="1597320" indent="0">
              <a:buNone/>
              <a:defRPr sz="449"/>
            </a:lvl8pPr>
            <a:lvl9pPr marL="1825508" indent="0">
              <a:buNone/>
              <a:defRPr sz="44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95E52C78-3C26-4DA1-8B1F-A13A7DA5A1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6A9EB6-267D-4817-A935-3EF0C2FE9F3D}" type="datetimeFigureOut">
              <a:rPr lang="fr-FR"/>
              <a:pPr>
                <a:defRPr/>
              </a:pPr>
              <a:t>26/09/2024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EEF9CA74-7659-48FF-9AD6-ED6F5AC9BE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EAC13B46-F047-45CD-9C76-C94008AF0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E5736C-5DB4-4F14-85C6-CB907F923FD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10142644"/>
      </p:ext>
    </p:extLst>
  </p:cSld>
  <p:clrMapOvr>
    <a:masterClrMapping/>
  </p:clrMapOvr>
  <p:transition spd="slow" advClick="0" advTm="1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4734D0F-419E-4B54-AC73-0D32F4450B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CF6CAC-CDFF-4EA4-9B1D-1D148DBB06D8}" type="datetimeFigureOut">
              <a:rPr lang="fr-FR"/>
              <a:pPr>
                <a:defRPr/>
              </a:pPr>
              <a:t>26/09/2024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0DD65BD-81D1-4300-AAFE-59E234B3C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24FC0AD-E176-4B40-8D19-4844E3AFA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B52D34-14B6-4110-B391-611212EAE7F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03326488"/>
      </p:ext>
    </p:extLst>
  </p:cSld>
  <p:clrMapOvr>
    <a:masterClrMapping/>
  </p:clrMapOvr>
  <p:transition spd="slow" advClick="0" advTm="1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436864" y="137955"/>
            <a:ext cx="1376958" cy="293930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5991" y="137955"/>
            <a:ext cx="4028877" cy="293930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72A73E9-DF4E-4315-A67F-4291FFC2A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00FA4A-1492-4169-8FCB-A0D0BC4A612E}" type="datetimeFigureOut">
              <a:rPr lang="fr-FR"/>
              <a:pPr>
                <a:defRPr/>
              </a:pPr>
              <a:t>26/09/2024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1A3DBB1-F6A7-4368-9220-ACED639F31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22A3BE1-C744-4BF4-A00F-57D1B4A169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18152A-AF99-465D-85E2-6C14AC1BEFA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84569464"/>
      </p:ext>
    </p:extLst>
  </p:cSld>
  <p:clrMapOvr>
    <a:masterClrMapping/>
  </p:clrMapOvr>
  <p:transition spd="slow" advClick="0" advTm="14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5D236DC1-4E42-401E-9851-071AD1C0AB4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305991" y="137795"/>
            <a:ext cx="5507832" cy="574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48A65DAB-B778-4B6E-9031-764CBDD59A4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305991" y="803804"/>
            <a:ext cx="5507832" cy="2273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728CD4C-359B-4857-9D7B-30DC95403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05991" y="3193208"/>
            <a:ext cx="1427957" cy="1827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599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B6F850-DD5E-488E-B20F-B701274E8796}" type="datetimeFigureOut">
              <a:rPr lang="fr-FR"/>
              <a:pPr>
                <a:defRPr/>
              </a:pPr>
              <a:t>26/09/2024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5FC1C18-E837-42E6-BB74-472807FCB8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90936" y="3193208"/>
            <a:ext cx="1937941" cy="1827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599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724235C-5830-4B4C-B86D-9155BE4C54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385866" y="3193208"/>
            <a:ext cx="1427957" cy="18277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599">
                <a:solidFill>
                  <a:srgbClr val="898989"/>
                </a:solidFill>
              </a:defRPr>
            </a:lvl1pPr>
          </a:lstStyle>
          <a:p>
            <a:fld id="{9601F033-508D-44D2-B2CE-83421246AFCC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4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2196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196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196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196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196">
          <a:solidFill>
            <a:schemeClr val="tx1"/>
          </a:solidFill>
          <a:latin typeface="Calibri" pitchFamily="34" charset="0"/>
        </a:defRPr>
      </a:lvl5pPr>
      <a:lvl6pPr marL="228189" algn="ctr" rtl="0" fontAlgn="base">
        <a:spcBef>
          <a:spcPct val="0"/>
        </a:spcBef>
        <a:spcAft>
          <a:spcPct val="0"/>
        </a:spcAft>
        <a:defRPr sz="2196">
          <a:solidFill>
            <a:schemeClr val="tx1"/>
          </a:solidFill>
          <a:latin typeface="Calibri" pitchFamily="34" charset="0"/>
        </a:defRPr>
      </a:lvl6pPr>
      <a:lvl7pPr marL="456377" algn="ctr" rtl="0" fontAlgn="base">
        <a:spcBef>
          <a:spcPct val="0"/>
        </a:spcBef>
        <a:spcAft>
          <a:spcPct val="0"/>
        </a:spcAft>
        <a:defRPr sz="2196">
          <a:solidFill>
            <a:schemeClr val="tx1"/>
          </a:solidFill>
          <a:latin typeface="Calibri" pitchFamily="34" charset="0"/>
        </a:defRPr>
      </a:lvl7pPr>
      <a:lvl8pPr marL="684566" algn="ctr" rtl="0" fontAlgn="base">
        <a:spcBef>
          <a:spcPct val="0"/>
        </a:spcBef>
        <a:spcAft>
          <a:spcPct val="0"/>
        </a:spcAft>
        <a:defRPr sz="2196">
          <a:solidFill>
            <a:schemeClr val="tx1"/>
          </a:solidFill>
          <a:latin typeface="Calibri" pitchFamily="34" charset="0"/>
        </a:defRPr>
      </a:lvl8pPr>
      <a:lvl9pPr marL="912754" algn="ctr" rtl="0" fontAlgn="base">
        <a:spcBef>
          <a:spcPct val="0"/>
        </a:spcBef>
        <a:spcAft>
          <a:spcPct val="0"/>
        </a:spcAft>
        <a:defRPr sz="2196">
          <a:solidFill>
            <a:schemeClr val="tx1"/>
          </a:solidFill>
          <a:latin typeface="Calibri" pitchFamily="34" charset="0"/>
        </a:defRPr>
      </a:lvl9pPr>
    </p:titleStyle>
    <p:bodyStyle>
      <a:lvl1pPr marL="171141" indent="-171141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597" kern="1200">
          <a:solidFill>
            <a:schemeClr val="tx1"/>
          </a:solidFill>
          <a:latin typeface="+mn-lt"/>
          <a:ea typeface="+mn-ea"/>
          <a:cs typeface="+mn-cs"/>
        </a:defRPr>
      </a:lvl1pPr>
      <a:lvl2pPr marL="370806" indent="-142618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397" kern="1200">
          <a:solidFill>
            <a:schemeClr val="tx1"/>
          </a:solidFill>
          <a:latin typeface="+mn-lt"/>
          <a:ea typeface="+mn-ea"/>
          <a:cs typeface="+mn-cs"/>
        </a:defRPr>
      </a:lvl2pPr>
      <a:lvl3pPr marL="570471" indent="-114094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198" kern="1200">
          <a:solidFill>
            <a:schemeClr val="tx1"/>
          </a:solidFill>
          <a:latin typeface="+mn-lt"/>
          <a:ea typeface="+mn-ea"/>
          <a:cs typeface="+mn-cs"/>
        </a:defRPr>
      </a:lvl3pPr>
      <a:lvl4pPr marL="798660" indent="-114094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998" kern="1200">
          <a:solidFill>
            <a:schemeClr val="tx1"/>
          </a:solidFill>
          <a:latin typeface="+mn-lt"/>
          <a:ea typeface="+mn-ea"/>
          <a:cs typeface="+mn-cs"/>
        </a:defRPr>
      </a:lvl4pPr>
      <a:lvl5pPr marL="1026848" indent="-114094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998" kern="1200">
          <a:solidFill>
            <a:schemeClr val="tx1"/>
          </a:solidFill>
          <a:latin typeface="+mn-lt"/>
          <a:ea typeface="+mn-ea"/>
          <a:cs typeface="+mn-cs"/>
        </a:defRPr>
      </a:lvl5pPr>
      <a:lvl6pPr marL="1255037" indent="-114094" algn="l" defTabSz="456377" rtl="0" eaLnBrk="1" latinLnBrk="0" hangingPunct="1">
        <a:spcBef>
          <a:spcPct val="20000"/>
        </a:spcBef>
        <a:buFont typeface="Arial" panose="020B0604020202020204" pitchFamily="34" charset="0"/>
        <a:buChar char="•"/>
        <a:defRPr sz="998" kern="1200">
          <a:solidFill>
            <a:schemeClr val="tx1"/>
          </a:solidFill>
          <a:latin typeface="+mn-lt"/>
          <a:ea typeface="+mn-ea"/>
          <a:cs typeface="+mn-cs"/>
        </a:defRPr>
      </a:lvl6pPr>
      <a:lvl7pPr marL="1483225" indent="-114094" algn="l" defTabSz="456377" rtl="0" eaLnBrk="1" latinLnBrk="0" hangingPunct="1">
        <a:spcBef>
          <a:spcPct val="20000"/>
        </a:spcBef>
        <a:buFont typeface="Arial" panose="020B0604020202020204" pitchFamily="34" charset="0"/>
        <a:buChar char="•"/>
        <a:defRPr sz="998" kern="1200">
          <a:solidFill>
            <a:schemeClr val="tx1"/>
          </a:solidFill>
          <a:latin typeface="+mn-lt"/>
          <a:ea typeface="+mn-ea"/>
          <a:cs typeface="+mn-cs"/>
        </a:defRPr>
      </a:lvl7pPr>
      <a:lvl8pPr marL="1711414" indent="-114094" algn="l" defTabSz="456377" rtl="0" eaLnBrk="1" latinLnBrk="0" hangingPunct="1">
        <a:spcBef>
          <a:spcPct val="20000"/>
        </a:spcBef>
        <a:buFont typeface="Arial" panose="020B0604020202020204" pitchFamily="34" charset="0"/>
        <a:buChar char="•"/>
        <a:defRPr sz="998" kern="1200">
          <a:solidFill>
            <a:schemeClr val="tx1"/>
          </a:solidFill>
          <a:latin typeface="+mn-lt"/>
          <a:ea typeface="+mn-ea"/>
          <a:cs typeface="+mn-cs"/>
        </a:defRPr>
      </a:lvl8pPr>
      <a:lvl9pPr marL="1939602" indent="-114094" algn="l" defTabSz="456377" rtl="0" eaLnBrk="1" latinLnBrk="0" hangingPunct="1">
        <a:spcBef>
          <a:spcPct val="20000"/>
        </a:spcBef>
        <a:buFont typeface="Arial" panose="020B0604020202020204" pitchFamily="34" charset="0"/>
        <a:buChar char="•"/>
        <a:defRPr sz="9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6377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1pPr>
      <a:lvl2pPr marL="228189" algn="l" defTabSz="456377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2pPr>
      <a:lvl3pPr marL="456377" algn="l" defTabSz="456377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3pPr>
      <a:lvl4pPr marL="684566" algn="l" defTabSz="456377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4pPr>
      <a:lvl5pPr marL="912754" algn="l" defTabSz="456377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5pPr>
      <a:lvl6pPr marL="1140943" algn="l" defTabSz="456377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6pPr>
      <a:lvl7pPr marL="1369131" algn="l" defTabSz="456377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7pPr>
      <a:lvl8pPr marL="1597320" algn="l" defTabSz="456377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8pPr>
      <a:lvl9pPr marL="1825508" algn="l" defTabSz="456377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10" Type="http://schemas.openxmlformats.org/officeDocument/2006/relationships/image" Target="../media/image17.jpg"/><Relationship Id="rId4" Type="http://schemas.openxmlformats.org/officeDocument/2006/relationships/image" Target="../media/image11.jpg"/><Relationship Id="rId9" Type="http://schemas.openxmlformats.org/officeDocument/2006/relationships/image" Target="../media/image1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g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g"/><Relationship Id="rId5" Type="http://schemas.openxmlformats.org/officeDocument/2006/relationships/image" Target="../media/image36.jpg"/><Relationship Id="rId4" Type="http://schemas.openxmlformats.org/officeDocument/2006/relationships/image" Target="../media/image3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g"/><Relationship Id="rId5" Type="http://schemas.openxmlformats.org/officeDocument/2006/relationships/image" Target="../media/image40.jpg"/><Relationship Id="rId4" Type="http://schemas.openxmlformats.org/officeDocument/2006/relationships/image" Target="../media/image39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g"/><Relationship Id="rId4" Type="http://schemas.openxmlformats.org/officeDocument/2006/relationships/image" Target="../media/image4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g"/><Relationship Id="rId5" Type="http://schemas.openxmlformats.org/officeDocument/2006/relationships/image" Target="../media/image47.jpg"/><Relationship Id="rId4" Type="http://schemas.openxmlformats.org/officeDocument/2006/relationships/image" Target="../media/image46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jpg"/><Relationship Id="rId4" Type="http://schemas.openxmlformats.org/officeDocument/2006/relationships/image" Target="../media/image50.jp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g"/><Relationship Id="rId3" Type="http://schemas.openxmlformats.org/officeDocument/2006/relationships/image" Target="../media/image52.jpg"/><Relationship Id="rId7" Type="http://schemas.openxmlformats.org/officeDocument/2006/relationships/image" Target="../media/image56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5" Type="http://schemas.openxmlformats.org/officeDocument/2006/relationships/image" Target="../media/image54.jpg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F12A9EC-C15E-4099-B982-A0A80FCCDA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431B034-8DA2-46F7-8DE2-5089AEE3B052}"/>
              </a:ext>
            </a:extLst>
          </p:cNvPr>
          <p:cNvSpPr/>
          <p:nvPr/>
        </p:nvSpPr>
        <p:spPr>
          <a:xfrm>
            <a:off x="719999" y="-2"/>
            <a:ext cx="4698473" cy="1440000"/>
          </a:xfrm>
          <a:prstGeom prst="rect">
            <a:avLst/>
          </a:prstGeom>
          <a:noFill/>
        </p:spPr>
        <p:txBody>
          <a:bodyPr wrap="none">
            <a:prstTxWarp prst="textDeflateBottom">
              <a:avLst/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695" b="1" dirty="0">
                <a:ln w="28575">
                  <a:solidFill>
                    <a:schemeClr val="tx1"/>
                  </a:solidFill>
                </a:ln>
                <a:solidFill>
                  <a:srgbClr val="33CC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La Charlotte prie Notre-Dame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1E347B6-BBBB-469A-90CF-4BA9255C17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988000"/>
            <a:ext cx="1980000" cy="461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198" dirty="0">
                <a:solidFill>
                  <a:schemeClr val="bg1"/>
                </a:solidFill>
                <a:latin typeface="Amazone BT" panose="03020702040507090A04" pitchFamily="66" charset="0"/>
              </a:rPr>
              <a:t>Chanté par Marie </a:t>
            </a:r>
            <a:r>
              <a:rPr lang="fr-FR" altLang="fr-FR" sz="1198" dirty="0" err="1">
                <a:solidFill>
                  <a:schemeClr val="bg1"/>
                </a:solidFill>
                <a:latin typeface="Amazone BT" panose="03020702040507090A04" pitchFamily="66" charset="0"/>
              </a:rPr>
              <a:t>Dubas</a:t>
            </a:r>
            <a:r>
              <a:rPr lang="fr-FR" altLang="fr-FR" sz="1198" dirty="0">
                <a:solidFill>
                  <a:schemeClr val="bg1"/>
                </a:solidFill>
                <a:latin typeface="Amazone BT" panose="03020702040507090A04" pitchFamily="66" charset="0"/>
              </a:rPr>
              <a:t> - 1934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198" dirty="0">
                <a:solidFill>
                  <a:schemeClr val="bg1"/>
                </a:solidFill>
                <a:latin typeface="Amazone BT" panose="03020702040507090A04" pitchFamily="66" charset="0"/>
              </a:rPr>
              <a:t>Diaporama © Apex</a:t>
            </a:r>
          </a:p>
        </p:txBody>
      </p:sp>
    </p:spTree>
  </p:cSld>
  <p:clrMapOvr>
    <a:masterClrMapping/>
  </p:clrMapOvr>
  <p:transition advClick="0" advTm="14000">
    <p:sndAc>
      <p:stSnd>
        <p:snd r:embed="rId2" name="La charlotte prie notre dam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F12A9EC-C15E-4099-B982-A0A80FCCDA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431B034-8DA2-46F7-8DE2-5089AEE3B052}"/>
              </a:ext>
            </a:extLst>
          </p:cNvPr>
          <p:cNvSpPr/>
          <p:nvPr/>
        </p:nvSpPr>
        <p:spPr>
          <a:xfrm>
            <a:off x="719999" y="-2"/>
            <a:ext cx="4698473" cy="1440000"/>
          </a:xfrm>
          <a:prstGeom prst="rect">
            <a:avLst/>
          </a:prstGeom>
          <a:noFill/>
        </p:spPr>
        <p:txBody>
          <a:bodyPr wrap="none">
            <a:prstTxWarp prst="textDeflateBottom">
              <a:avLst/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695" b="1" dirty="0">
                <a:ln w="28575">
                  <a:solidFill>
                    <a:schemeClr val="tx1"/>
                  </a:solidFill>
                </a:ln>
                <a:solidFill>
                  <a:srgbClr val="33CC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La Charlotte prie Notre-Dame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1E347B6-BBBB-469A-90CF-4BA9255C17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988000"/>
            <a:ext cx="1980000" cy="461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198" dirty="0">
                <a:solidFill>
                  <a:schemeClr val="bg1"/>
                </a:solidFill>
                <a:latin typeface="Amazone BT" panose="03020702040507090A04" pitchFamily="66" charset="0"/>
              </a:rPr>
              <a:t>Chanté par Marie </a:t>
            </a:r>
            <a:r>
              <a:rPr lang="fr-FR" altLang="fr-FR" sz="1198" dirty="0" err="1">
                <a:solidFill>
                  <a:schemeClr val="bg1"/>
                </a:solidFill>
                <a:latin typeface="Amazone BT" panose="03020702040507090A04" pitchFamily="66" charset="0"/>
              </a:rPr>
              <a:t>Dubas</a:t>
            </a:r>
            <a:r>
              <a:rPr lang="fr-FR" altLang="fr-FR" sz="1198" dirty="0">
                <a:solidFill>
                  <a:schemeClr val="bg1"/>
                </a:solidFill>
                <a:latin typeface="Amazone BT" panose="03020702040507090A04" pitchFamily="66" charset="0"/>
              </a:rPr>
              <a:t> - 1934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198" dirty="0">
                <a:solidFill>
                  <a:schemeClr val="bg1"/>
                </a:solidFill>
                <a:latin typeface="Amazone BT" panose="03020702040507090A04" pitchFamily="66" charset="0"/>
              </a:rPr>
              <a:t>Diaporama © Apex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49B8A9B7-8EC8-4D85-A4FC-09F12D12EA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08740" cy="344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87B73F27-4B42-43D9-8382-BC59CBE34B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08740" cy="344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 1">
            <a:extLst>
              <a:ext uri="{FF2B5EF4-FFF2-40B4-BE49-F238E27FC236}">
                <a16:creationId xmlns:a16="http://schemas.microsoft.com/office/drawing/2014/main" id="{20201821-8607-4420-8D19-B4D0F0FB4AB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202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A01A8869-C189-4D79-BD50-369AD8F806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82970" cy="1059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 err="1">
                <a:solidFill>
                  <a:schemeClr val="bg1"/>
                </a:solidFill>
                <a:latin typeface="Andy" panose="03080602030302030203" pitchFamily="66" charset="0"/>
              </a:rPr>
              <a:t>R'gardez</a:t>
            </a: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-moi ça, c't' espèce de bande de fourneaux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Ça vous bouscule, ça vous </a:t>
            </a:r>
            <a:r>
              <a:rPr lang="fr-FR" altLang="fr-FR" sz="898" dirty="0" err="1">
                <a:solidFill>
                  <a:schemeClr val="bg1"/>
                </a:solidFill>
                <a:latin typeface="Andy" panose="03080602030302030203" pitchFamily="66" charset="0"/>
              </a:rPr>
              <a:t>demand'rait</a:t>
            </a: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 seulement pas pardon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Va donc, eh, </a:t>
            </a:r>
            <a:r>
              <a:rPr lang="fr-FR" altLang="fr-FR" sz="898" dirty="0" err="1">
                <a:solidFill>
                  <a:schemeClr val="bg1"/>
                </a:solidFill>
                <a:latin typeface="Andy" panose="03080602030302030203" pitchFamily="66" charset="0"/>
              </a:rPr>
              <a:t>fauch</a:t>
            </a: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' man ! Eh, purée !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Ce soir, pardi ! C'est l' réveillon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On voit passer qu' des rigoleurs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J' gueulerais "Au feu !" ou "Au voleur !"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Personne y </a:t>
            </a:r>
            <a:r>
              <a:rPr lang="fr-FR" altLang="fr-FR" sz="898" dirty="0" err="1">
                <a:solidFill>
                  <a:schemeClr val="bg1"/>
                </a:solidFill>
                <a:latin typeface="Andy" panose="03080602030302030203" pitchFamily="66" charset="0"/>
              </a:rPr>
              <a:t>f'rait</a:t>
            </a: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 attention</a:t>
            </a:r>
          </a:p>
        </p:txBody>
      </p:sp>
    </p:spTree>
    <p:extLst>
      <p:ext uri="{BB962C8B-B14F-4D97-AF65-F5344CB8AC3E}">
        <p14:creationId xmlns:p14="http://schemas.microsoft.com/office/powerpoint/2010/main" val="3025977946"/>
      </p:ext>
    </p:extLst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3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1">
            <a:extLst>
              <a:ext uri="{FF2B5EF4-FFF2-40B4-BE49-F238E27FC236}">
                <a16:creationId xmlns:a16="http://schemas.microsoft.com/office/drawing/2014/main" id="{EC6C9EF6-2CC3-4840-85C3-24B746ECDA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E54E36DF-A25D-4603-8ECB-8D1FDC6D66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82970" cy="1059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 err="1">
                <a:solidFill>
                  <a:schemeClr val="bg1"/>
                </a:solidFill>
                <a:latin typeface="Andy" panose="03080602030302030203" pitchFamily="66" charset="0"/>
              </a:rPr>
              <a:t>R'gardez</a:t>
            </a: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-moi ça, c't' espèce de bande de fourneaux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Ça vous bouscule, ça vous </a:t>
            </a:r>
            <a:r>
              <a:rPr lang="fr-FR" altLang="fr-FR" sz="898" dirty="0" err="1">
                <a:solidFill>
                  <a:schemeClr val="bg1"/>
                </a:solidFill>
                <a:latin typeface="Andy" panose="03080602030302030203" pitchFamily="66" charset="0"/>
              </a:rPr>
              <a:t>demand'rait</a:t>
            </a: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 seulement pas pardon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Va donc, eh, </a:t>
            </a:r>
            <a:r>
              <a:rPr lang="fr-FR" altLang="fr-FR" sz="898" dirty="0" err="1">
                <a:solidFill>
                  <a:schemeClr val="bg1"/>
                </a:solidFill>
                <a:latin typeface="Andy" panose="03080602030302030203" pitchFamily="66" charset="0"/>
              </a:rPr>
              <a:t>fauch</a:t>
            </a: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' man ! Eh, purée !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Ce soir, pardi ! C'est l' réveillon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On voit passer qu' des rigoleurs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J' gueulerais "Au feu !" ou "Au voleur !"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Personne y </a:t>
            </a:r>
            <a:r>
              <a:rPr lang="fr-FR" altLang="fr-FR" sz="898" dirty="0" err="1">
                <a:solidFill>
                  <a:schemeClr val="bg1"/>
                </a:solidFill>
                <a:latin typeface="Andy" panose="03080602030302030203" pitchFamily="66" charset="0"/>
              </a:rPr>
              <a:t>f'rait</a:t>
            </a: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 attention</a:t>
            </a:r>
          </a:p>
        </p:txBody>
      </p:sp>
      <p:pic>
        <p:nvPicPr>
          <p:cNvPr id="4098" name="Image 1">
            <a:extLst>
              <a:ext uri="{FF2B5EF4-FFF2-40B4-BE49-F238E27FC236}">
                <a16:creationId xmlns:a16="http://schemas.microsoft.com/office/drawing/2014/main" id="{29DB8C09-38B9-492C-9176-43BAB0E6F7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076FC18E-BDAC-4DCC-B158-F7DB2BFB72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DBFA2BE9-63AF-49A0-90D0-BBE224D2C0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4DB632D8-A77D-4320-8379-6F778A7A48C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B1055AA-2910-4E01-BC87-CF9E227420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82970" cy="1197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Ah </a:t>
            </a:r>
            <a:r>
              <a:rPr lang="fr-FR" altLang="fr-FR" sz="898" dirty="0" err="1">
                <a:solidFill>
                  <a:schemeClr val="bg1"/>
                </a:solidFill>
                <a:latin typeface="Andy" panose="03080602030302030203" pitchFamily="66" charset="0"/>
              </a:rPr>
              <a:t>ah</a:t>
            </a: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 </a:t>
            </a:r>
            <a:r>
              <a:rPr lang="fr-FR" altLang="fr-FR" sz="898" dirty="0" err="1">
                <a:solidFill>
                  <a:schemeClr val="bg1"/>
                </a:solidFill>
                <a:latin typeface="Andy" panose="03080602030302030203" pitchFamily="66" charset="0"/>
              </a:rPr>
              <a:t>ah</a:t>
            </a: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 ! </a:t>
            </a:r>
            <a:r>
              <a:rPr lang="fr-FR" altLang="fr-FR" sz="898" dirty="0" err="1">
                <a:solidFill>
                  <a:schemeClr val="bg1"/>
                </a:solidFill>
                <a:latin typeface="Andy" panose="03080602030302030203" pitchFamily="66" charset="0"/>
              </a:rPr>
              <a:t>V'nez</a:t>
            </a: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 zyeuter, c'est la </a:t>
            </a:r>
            <a:r>
              <a:rPr lang="fr-FR" altLang="fr-FR" sz="898" dirty="0" err="1">
                <a:solidFill>
                  <a:schemeClr val="bg1"/>
                </a:solidFill>
                <a:latin typeface="Andy" panose="03080602030302030203" pitchFamily="66" charset="0"/>
              </a:rPr>
              <a:t>Saint’Poivrot</a:t>
            </a:r>
            <a:endParaRPr lang="fr-FR" altLang="fr-FR" sz="898" dirty="0">
              <a:solidFill>
                <a:schemeClr val="bg1"/>
              </a:solidFill>
              <a:latin typeface="Andy" panose="03080602030302030203" pitchFamily="66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Ah </a:t>
            </a:r>
            <a:r>
              <a:rPr lang="fr-FR" altLang="fr-FR" sz="898" dirty="0" err="1">
                <a:solidFill>
                  <a:schemeClr val="bg1"/>
                </a:solidFill>
                <a:latin typeface="Andy" panose="03080602030302030203" pitchFamily="66" charset="0"/>
              </a:rPr>
              <a:t>ah</a:t>
            </a: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 </a:t>
            </a:r>
            <a:r>
              <a:rPr lang="fr-FR" altLang="fr-FR" sz="898" dirty="0" err="1">
                <a:solidFill>
                  <a:schemeClr val="bg1"/>
                </a:solidFill>
                <a:latin typeface="Andy" panose="03080602030302030203" pitchFamily="66" charset="0"/>
              </a:rPr>
              <a:t>ah</a:t>
            </a: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 ! Ah ! Tout s' chahute, tout flambe, tout reluit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Les restaurants, les bistrots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Ils ont la permission d' la nuit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Tout chacun pense qu'à croustiller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Y a plein d' monde dans les rôtisseries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Les épicemards, les charcuteries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Hum ! c' que ça sent bon l' boudin grillé !</a:t>
            </a:r>
          </a:p>
        </p:txBody>
      </p:sp>
    </p:spTree>
  </p:cSld>
  <p:clrMapOvr>
    <a:masterClrMapping/>
  </p:clrMapOvr>
  <p:transition spd="slow"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>
            <a:extLst>
              <a:ext uri="{FF2B5EF4-FFF2-40B4-BE49-F238E27FC236}">
                <a16:creationId xmlns:a16="http://schemas.microsoft.com/office/drawing/2014/main" id="{1F663295-F72E-4F67-8808-DBC74C62DF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814D09D4-F349-464C-AE25-44AE1D0966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82970" cy="1197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Ah </a:t>
            </a:r>
            <a:r>
              <a:rPr lang="fr-FR" altLang="fr-FR" sz="898" dirty="0" err="1">
                <a:solidFill>
                  <a:schemeClr val="bg1"/>
                </a:solidFill>
                <a:latin typeface="Andy" panose="03080602030302030203" pitchFamily="66" charset="0"/>
              </a:rPr>
              <a:t>ah</a:t>
            </a: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 </a:t>
            </a:r>
            <a:r>
              <a:rPr lang="fr-FR" altLang="fr-FR" sz="898" dirty="0" err="1">
                <a:solidFill>
                  <a:schemeClr val="bg1"/>
                </a:solidFill>
                <a:latin typeface="Andy" panose="03080602030302030203" pitchFamily="66" charset="0"/>
              </a:rPr>
              <a:t>ah</a:t>
            </a: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 ! </a:t>
            </a:r>
            <a:r>
              <a:rPr lang="fr-FR" altLang="fr-FR" sz="898" dirty="0" err="1">
                <a:solidFill>
                  <a:schemeClr val="bg1"/>
                </a:solidFill>
                <a:latin typeface="Andy" panose="03080602030302030203" pitchFamily="66" charset="0"/>
              </a:rPr>
              <a:t>V'nez</a:t>
            </a: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 zyeuter, c'est la </a:t>
            </a:r>
            <a:r>
              <a:rPr lang="fr-FR" altLang="fr-FR" sz="898" dirty="0" err="1">
                <a:solidFill>
                  <a:schemeClr val="bg1"/>
                </a:solidFill>
                <a:latin typeface="Andy" panose="03080602030302030203" pitchFamily="66" charset="0"/>
              </a:rPr>
              <a:t>Saint’Poivrot</a:t>
            </a:r>
            <a:endParaRPr lang="fr-FR" altLang="fr-FR" sz="898" dirty="0">
              <a:solidFill>
                <a:schemeClr val="bg1"/>
              </a:solidFill>
              <a:latin typeface="Andy" panose="03080602030302030203" pitchFamily="66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Ah </a:t>
            </a:r>
            <a:r>
              <a:rPr lang="fr-FR" altLang="fr-FR" sz="898" dirty="0" err="1">
                <a:solidFill>
                  <a:schemeClr val="bg1"/>
                </a:solidFill>
                <a:latin typeface="Andy" panose="03080602030302030203" pitchFamily="66" charset="0"/>
              </a:rPr>
              <a:t>ah</a:t>
            </a: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 </a:t>
            </a:r>
            <a:r>
              <a:rPr lang="fr-FR" altLang="fr-FR" sz="898" dirty="0" err="1">
                <a:solidFill>
                  <a:schemeClr val="bg1"/>
                </a:solidFill>
                <a:latin typeface="Andy" panose="03080602030302030203" pitchFamily="66" charset="0"/>
              </a:rPr>
              <a:t>ah</a:t>
            </a: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 ! Ah ! Tout s' chahute, tout flambe, tout reluit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Les restaurants, les bistrots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Ils ont la permission d' la nuit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Tout chacun pense qu'à croustiller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Y a plein d' monde dans les rôtisseries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Les épicemards, les charcuteries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Hum ! c' que ça sent bon l' boudin grillé !</a:t>
            </a:r>
          </a:p>
        </p:txBody>
      </p:sp>
      <p:pic>
        <p:nvPicPr>
          <p:cNvPr id="5122" name="Image 1">
            <a:extLst>
              <a:ext uri="{FF2B5EF4-FFF2-40B4-BE49-F238E27FC236}">
                <a16:creationId xmlns:a16="http://schemas.microsoft.com/office/drawing/2014/main" id="{CF446B68-E091-498C-BF58-01CDA92EC3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994B6A0B-25CE-4EC5-96C7-D3BA03F941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7F49F1CF-8ECB-4901-8D0B-5C71980181E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F1CE9B01-1491-4092-A7F6-3B3BC9E4BF2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C847034F-9843-4440-AB67-00BB18EE2B6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AC009C3-DF77-4523-A6BA-ED015103DBC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9D34395F-6C45-4296-A428-ECBD7607A9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407830" cy="368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chemeClr val="bg1"/>
                </a:solidFill>
                <a:latin typeface="Andy" panose="03080602030302030203" pitchFamily="66" charset="0"/>
              </a:rPr>
              <a:t>Noël ! Noël ! Chantons, chantons Noël !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chemeClr val="bg1"/>
                </a:solidFill>
                <a:latin typeface="Andy" panose="03080602030302030203" pitchFamily="66" charset="0"/>
              </a:rPr>
              <a:t>Noël ! Noël ! Chantons, chantons Noël ! Noël ! 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75931BF1-B375-4DF9-9BB2-FDF272D273C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18BCBC36-C928-4C24-AB06-68639C12F83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B8C1D01D-F1E2-412B-AEFB-68D9CFBD34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012415" cy="230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Minuit : À présent Jésus est né</a:t>
            </a:r>
          </a:p>
        </p:txBody>
      </p:sp>
    </p:spTree>
  </p:cSld>
  <p:clrMapOvr>
    <a:masterClrMapping/>
  </p:clrMapOvr>
  <p:transition spd="slow" advClick="0" advTm="6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88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5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362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937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47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6" presetClass="entr" presetSubtype="0" fill="hold" grpId="0" nodeType="withEffect">
                                  <p:stCondLst>
                                    <p:cond delay="4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5512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CF11CD43-F428-4187-8AEA-AF8D782D0C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6B0E2351-075B-4363-B2BE-E79E58F4D7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-1"/>
            <a:ext cx="2012415" cy="230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Minuit. À présent Jésus est né</a:t>
            </a:r>
          </a:p>
        </p:txBody>
      </p:sp>
      <p:pic>
        <p:nvPicPr>
          <p:cNvPr id="6146" name="Image 1">
            <a:extLst>
              <a:ext uri="{FF2B5EF4-FFF2-40B4-BE49-F238E27FC236}">
                <a16:creationId xmlns:a16="http://schemas.microsoft.com/office/drawing/2014/main" id="{CFB0E20F-F88A-42D9-8D52-B3890A3AC3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639FDA6A-73A4-42C2-A525-D7B03F08FF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EEC519BA-2D72-4456-AF8B-20D2435DA22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DFD1C82D-7CD0-46BB-8B6F-373E12E6C29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855A360-500C-42E3-8CBF-873F15B004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173807" cy="1335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Dans les temps, quand il s'est amené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Si y gelait comme il gèle c'te nuit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Sur la paille de votre écurie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Vous avez bien dû avoir </a:t>
            </a:r>
            <a:r>
              <a:rPr lang="fr-FR" altLang="fr-FR" sz="898" dirty="0" err="1">
                <a:solidFill>
                  <a:schemeClr val="bg1"/>
                </a:solidFill>
                <a:latin typeface="Andy" panose="03080602030302030203" pitchFamily="66" charset="0"/>
              </a:rPr>
              <a:t>friot</a:t>
            </a:r>
            <a:endParaRPr lang="fr-FR" altLang="fr-FR" sz="898" dirty="0">
              <a:solidFill>
                <a:schemeClr val="bg1"/>
              </a:solidFill>
              <a:latin typeface="Andy" panose="03080602030302030203" pitchFamily="66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Jésus et vous, Vierge Marie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J' suis là, Sainte Vierge, à mon coin d' rue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Où d'puis l'apéro, j' bats la s'</a:t>
            </a:r>
            <a:r>
              <a:rPr lang="fr-FR" altLang="fr-FR" sz="898" dirty="0" err="1">
                <a:solidFill>
                  <a:schemeClr val="bg1"/>
                </a:solidFill>
                <a:latin typeface="Andy" panose="03080602030302030203" pitchFamily="66" charset="0"/>
              </a:rPr>
              <a:t>melle</a:t>
            </a:r>
            <a:endParaRPr lang="fr-FR" altLang="fr-FR" sz="898" dirty="0">
              <a:solidFill>
                <a:schemeClr val="bg1"/>
              </a:solidFill>
              <a:latin typeface="Andy" panose="03080602030302030203" pitchFamily="66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J' suis qu'une ordure, une fille perdue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C'est "La Charlotte" qu'on m'appelle</a:t>
            </a:r>
          </a:p>
        </p:txBody>
      </p:sp>
    </p:spTree>
  </p:cSld>
  <p:clrMapOvr>
    <a:masterClrMapping/>
  </p:clrMapOvr>
  <p:transition spd="slow" advClick="0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3FF887FE-594F-4D2E-B918-88821C6950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61F9E0B-113B-49DD-A29C-311E621B9D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173807" cy="1335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Dans les temps, quand il s'est amené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Si y gelait comme il gèle c'te nuit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Sur la paille de votre écurie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Vous avez bien dû avoir </a:t>
            </a:r>
            <a:r>
              <a:rPr lang="fr-FR" altLang="fr-FR" sz="898" dirty="0" err="1">
                <a:solidFill>
                  <a:schemeClr val="bg1"/>
                </a:solidFill>
                <a:latin typeface="Andy" panose="03080602030302030203" pitchFamily="66" charset="0"/>
              </a:rPr>
              <a:t>friot</a:t>
            </a:r>
            <a:endParaRPr lang="fr-FR" altLang="fr-FR" sz="898" dirty="0">
              <a:solidFill>
                <a:schemeClr val="bg1"/>
              </a:solidFill>
              <a:latin typeface="Andy" panose="03080602030302030203" pitchFamily="66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Jésus et vous, Vierge Marie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J' suis là, Sainte Vierge, à mon coin d' rue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Où d'puis l'apéro, j' bats la s'</a:t>
            </a:r>
            <a:r>
              <a:rPr lang="fr-FR" altLang="fr-FR" sz="898" dirty="0" err="1">
                <a:solidFill>
                  <a:schemeClr val="bg1"/>
                </a:solidFill>
                <a:latin typeface="Andy" panose="03080602030302030203" pitchFamily="66" charset="0"/>
              </a:rPr>
              <a:t>melle</a:t>
            </a:r>
            <a:endParaRPr lang="fr-FR" altLang="fr-FR" sz="898" dirty="0">
              <a:solidFill>
                <a:schemeClr val="bg1"/>
              </a:solidFill>
              <a:latin typeface="Andy" panose="03080602030302030203" pitchFamily="66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J' suis qu'une ordure, une fille perdue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C'est "La Charlotte" qu'on m'appelle</a:t>
            </a:r>
          </a:p>
        </p:txBody>
      </p:sp>
      <p:pic>
        <p:nvPicPr>
          <p:cNvPr id="7170" name="Image 1">
            <a:extLst>
              <a:ext uri="{FF2B5EF4-FFF2-40B4-BE49-F238E27FC236}">
                <a16:creationId xmlns:a16="http://schemas.microsoft.com/office/drawing/2014/main" id="{F85043B8-CF0D-42C1-A8F7-860912287D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BB7D6661-E710-43D0-92B1-E7CA486043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267"/>
            <a:ext cx="6120000" cy="3448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46A5B2F-5204-4CA4-84BA-30B143BAECAE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0" y="0"/>
            <a:ext cx="1976862" cy="783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chemeClr val="bg1"/>
                </a:solidFill>
                <a:latin typeface="Andy" panose="03080602030302030203" pitchFamily="66" charset="0"/>
              </a:rPr>
              <a:t>N'est-ce pas, vous n'êtes pas fâchée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chemeClr val="bg1"/>
                </a:solidFill>
                <a:latin typeface="Andy" panose="03080602030302030203" pitchFamily="66" charset="0"/>
              </a:rPr>
              <a:t>Qu'une fille d'amour pleine de péchés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chemeClr val="bg1"/>
                </a:solidFill>
                <a:latin typeface="Andy" panose="03080602030302030203" pitchFamily="66" charset="0"/>
              </a:rPr>
              <a:t>Vous cause ce soir à sa manière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chemeClr val="bg1"/>
                </a:solidFill>
                <a:latin typeface="Andy" panose="03080602030302030203" pitchFamily="66" charset="0"/>
              </a:rPr>
              <a:t>Pour vous expliquer ses misères 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chemeClr val="bg1"/>
                </a:solidFill>
                <a:latin typeface="Andy" panose="03080602030302030203" pitchFamily="66" charset="0"/>
              </a:rPr>
              <a:t>N'est-ce pas, vous n'êtes pas fâchée ?</a:t>
            </a:r>
          </a:p>
        </p:txBody>
      </p:sp>
    </p:spTree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12D39390-5F3B-401E-8FB8-AA268A66F7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267"/>
            <a:ext cx="6120000" cy="3448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BF9E69FA-23E1-4F63-A7F6-8DAA72E5B319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0" y="0"/>
            <a:ext cx="1976862" cy="783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chemeClr val="bg1"/>
                </a:solidFill>
                <a:latin typeface="Andy" panose="03080602030302030203" pitchFamily="66" charset="0"/>
              </a:rPr>
              <a:t>N'est-ce pas, vous n'êtes pas fâchée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chemeClr val="bg1"/>
                </a:solidFill>
                <a:latin typeface="Andy" panose="03080602030302030203" pitchFamily="66" charset="0"/>
              </a:rPr>
              <a:t>Qu'une fille d'amour pleine de péchés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chemeClr val="bg1"/>
                </a:solidFill>
                <a:latin typeface="Andy" panose="03080602030302030203" pitchFamily="66" charset="0"/>
              </a:rPr>
              <a:t>Vous cause ce soir à sa manière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chemeClr val="bg1"/>
                </a:solidFill>
                <a:latin typeface="Andy" panose="03080602030302030203" pitchFamily="66" charset="0"/>
              </a:rPr>
              <a:t>Pour vous expliquer ses misères 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chemeClr val="bg1"/>
                </a:solidFill>
                <a:latin typeface="Andy" panose="03080602030302030203" pitchFamily="66" charset="0"/>
              </a:rPr>
              <a:t>N'est-ce pas, vous n'êtes pas fâchée ?</a:t>
            </a:r>
          </a:p>
        </p:txBody>
      </p:sp>
      <p:pic>
        <p:nvPicPr>
          <p:cNvPr id="8194" name="Image 1">
            <a:extLst>
              <a:ext uri="{FF2B5EF4-FFF2-40B4-BE49-F238E27FC236}">
                <a16:creationId xmlns:a16="http://schemas.microsoft.com/office/drawing/2014/main" id="{68ECD0C8-7B86-46D1-9951-C564913777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48491F74-85BB-449D-8CBA-1693632B64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84A0B328-EC35-4299-942B-A84BB7B18BE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6283768-1C89-48F5-A774-633263C5A2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281620" cy="783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rgbClr val="FFFF00"/>
                </a:solidFill>
                <a:latin typeface="Andy" panose="03080602030302030203" pitchFamily="66" charset="0"/>
              </a:rPr>
              <a:t>Allez, bing ! Là, on m' bouscule avec des lit'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rgbClr val="FFFF00"/>
                </a:solidFill>
                <a:latin typeface="Andy" panose="03080602030302030203" pitchFamily="66" charset="0"/>
              </a:rPr>
              <a:t>Des pains d' quat' livres, des assiettes d'huît'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rgbClr val="FFFF00"/>
                </a:solidFill>
                <a:latin typeface="Andy" panose="03080602030302030203" pitchFamily="66" charset="0"/>
              </a:rPr>
              <a:t>Mais regardez-moi c't 'espèce de chameau !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rgbClr val="FFFF00"/>
                </a:solidFill>
                <a:latin typeface="Andy" panose="03080602030302030203" pitchFamily="66" charset="0"/>
              </a:rPr>
              <a:t>Oh ! oh, pardon, excuse, Vierge Marie,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rgbClr val="FFFF00"/>
                </a:solidFill>
                <a:latin typeface="Andy" panose="03080602030302030203" pitchFamily="66" charset="0"/>
              </a:rPr>
              <a:t>V'là qu' j'ai 'core dit un vilain mot</a:t>
            </a:r>
          </a:p>
        </p:txBody>
      </p:sp>
    </p:spTree>
  </p:cSld>
  <p:clrMapOvr>
    <a:masterClrMapping/>
  </p:clrMapOvr>
  <p:transition spd="slow" advClick="0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3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6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7BB72CCA-DE29-40A2-BD83-FF10F5C192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78A4BFF-C58C-4C88-96EB-7ED39E3711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281620" cy="783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rgbClr val="FFFF00"/>
                </a:solidFill>
                <a:latin typeface="Andy" panose="03080602030302030203" pitchFamily="66" charset="0"/>
              </a:rPr>
              <a:t>Allez, bing ! Là, on m' bouscule avec des lit'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rgbClr val="FFFF00"/>
                </a:solidFill>
                <a:latin typeface="Andy" panose="03080602030302030203" pitchFamily="66" charset="0"/>
              </a:rPr>
              <a:t>Des pains d' quat' livres, des assiettes d'huît'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rgbClr val="FFFF00"/>
                </a:solidFill>
                <a:latin typeface="Andy" panose="03080602030302030203" pitchFamily="66" charset="0"/>
              </a:rPr>
              <a:t>Mais regardez-moi c't 'espèce de chameau !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rgbClr val="FFFF00"/>
                </a:solidFill>
                <a:latin typeface="Andy" panose="03080602030302030203" pitchFamily="66" charset="0"/>
              </a:rPr>
              <a:t>Oh ! oh, pardon, excuse, Vierge Marie,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rgbClr val="FFFF00"/>
                </a:solidFill>
                <a:latin typeface="Andy" panose="03080602030302030203" pitchFamily="66" charset="0"/>
              </a:rPr>
              <a:t>V'là qu' j'ai 'core dit un vilain mot</a:t>
            </a:r>
          </a:p>
        </p:txBody>
      </p:sp>
      <p:pic>
        <p:nvPicPr>
          <p:cNvPr id="9218" name="Image 1">
            <a:extLst>
              <a:ext uri="{FF2B5EF4-FFF2-40B4-BE49-F238E27FC236}">
                <a16:creationId xmlns:a16="http://schemas.microsoft.com/office/drawing/2014/main" id="{337EFDEE-3EB7-4689-B970-E918B38273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C1E34E03-0C62-4DC5-9946-C84110F128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1F0C93AE-1279-49AA-8263-AAA2E14A42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496CD68-1F58-458B-B62B-E2305CCAB0AF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0" y="0"/>
            <a:ext cx="1869011" cy="783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rgbClr val="FFFF00"/>
                </a:solidFill>
                <a:latin typeface="Andy" panose="03080602030302030203" pitchFamily="66" charset="0"/>
              </a:rPr>
              <a:t>C'est vrai que j'ai quitté d' chez nous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rgbClr val="FFFF00"/>
                </a:solidFill>
                <a:latin typeface="Andy" panose="03080602030302030203" pitchFamily="66" charset="0"/>
              </a:rPr>
              <a:t>Mais c'était qu' la dèche et les coups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rgbClr val="FFFF00"/>
                </a:solidFill>
                <a:latin typeface="Andy" panose="03080602030302030203" pitchFamily="66" charset="0"/>
              </a:rPr>
              <a:t>C'était un vrai enfer, Sainte Vierge,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rgbClr val="FFFF00"/>
                </a:solidFill>
                <a:latin typeface="Andy" panose="03080602030302030203" pitchFamily="66" charset="0"/>
              </a:rPr>
              <a:t>Et, soit dit sans êt' une effrontée,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rgbClr val="FFFF00"/>
                </a:solidFill>
                <a:latin typeface="Andy" panose="03080602030302030203" pitchFamily="66" charset="0"/>
              </a:rPr>
              <a:t>Vous-même y seriez pas restée</a:t>
            </a:r>
          </a:p>
        </p:txBody>
      </p:sp>
    </p:spTree>
  </p:cSld>
  <p:clrMapOvr>
    <a:masterClrMapping/>
  </p:clrMapOvr>
  <p:transition spd="slow"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3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8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A028FAF5-D238-462C-A9BD-6152C02F8E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813C0B2D-77D8-4E05-B073-B856F2D472DF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0" y="0"/>
            <a:ext cx="1869011" cy="783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rgbClr val="FFFF00"/>
                </a:solidFill>
                <a:latin typeface="Andy" panose="03080602030302030203" pitchFamily="66" charset="0"/>
              </a:rPr>
              <a:t>C'est vrai que j'ai quitté d' chez nous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rgbClr val="FFFF00"/>
                </a:solidFill>
                <a:latin typeface="Andy" panose="03080602030302030203" pitchFamily="66" charset="0"/>
              </a:rPr>
              <a:t>Mais c'était qu' la dèche et les coups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rgbClr val="FFFF00"/>
                </a:solidFill>
                <a:latin typeface="Andy" panose="03080602030302030203" pitchFamily="66" charset="0"/>
              </a:rPr>
              <a:t>C'était un vrai enfer, Sainte Vierge,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rgbClr val="FFFF00"/>
                </a:solidFill>
                <a:latin typeface="Andy" panose="03080602030302030203" pitchFamily="66" charset="0"/>
              </a:rPr>
              <a:t>Et, soit dit sans êt' une effrontée,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rgbClr val="FFFF00"/>
                </a:solidFill>
                <a:latin typeface="Andy" panose="03080602030302030203" pitchFamily="66" charset="0"/>
              </a:rPr>
              <a:t>Vous-même y seriez pas restée</a:t>
            </a:r>
          </a:p>
        </p:txBody>
      </p:sp>
      <p:pic>
        <p:nvPicPr>
          <p:cNvPr id="10242" name="Image 1">
            <a:extLst>
              <a:ext uri="{FF2B5EF4-FFF2-40B4-BE49-F238E27FC236}">
                <a16:creationId xmlns:a16="http://schemas.microsoft.com/office/drawing/2014/main" id="{1ED3DACC-2DBD-48FF-B5E5-3A2D4BF60D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50E8B955-6A9A-481B-A769-49CF6B23F3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5D1E90BF-E0BF-4804-820B-C23362D1CBD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BA5994FF-32A4-44D5-9C0E-78824E68BF9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855BB27-3AFD-4F34-A978-6D4F992337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192265" cy="1197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chemeClr val="bg1"/>
                </a:solidFill>
                <a:latin typeface="Andy" panose="03080602030302030203" pitchFamily="66" charset="0"/>
              </a:rPr>
              <a:t>Eh ben, c'est pas des boniments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chemeClr val="bg1"/>
                </a:solidFill>
                <a:latin typeface="Andy" panose="03080602030302030203" pitchFamily="66" charset="0"/>
              </a:rPr>
              <a:t>C'est vrai, j' vous l' jure, Vierge Marie,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chemeClr val="bg1"/>
                </a:solidFill>
                <a:latin typeface="Andy" panose="03080602030302030203" pitchFamily="66" charset="0"/>
              </a:rPr>
              <a:t>Malgré comme ça qu' j'aie fait la vie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chemeClr val="bg1"/>
                </a:solidFill>
                <a:latin typeface="Andy" panose="03080602030302030203" pitchFamily="66" charset="0"/>
              </a:rPr>
              <a:t>J'ai pensé à vous bien souvent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chemeClr val="bg1"/>
                </a:solidFill>
                <a:latin typeface="Andy" panose="03080602030302030203" pitchFamily="66" charset="0"/>
              </a:rPr>
              <a:t>Je r'vois vot' belle robe bleue, vot' voile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chemeClr val="bg1"/>
                </a:solidFill>
                <a:latin typeface="Andy" panose="03080602030302030203" pitchFamily="66" charset="0"/>
              </a:rPr>
              <a:t>Même qu'il était piqué d'étoiles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chemeClr val="bg1"/>
                </a:solidFill>
                <a:latin typeface="Andy" panose="03080602030302030203" pitchFamily="66" charset="0"/>
              </a:rPr>
              <a:t>Vot' belle couronne d'or su' la tête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chemeClr val="bg1"/>
                </a:solidFill>
                <a:latin typeface="Andy" panose="03080602030302030203" pitchFamily="66" charset="0"/>
              </a:rPr>
              <a:t>Vot' petit trésor su' les bras</a:t>
            </a:r>
          </a:p>
        </p:txBody>
      </p:sp>
    </p:spTree>
  </p:cSld>
  <p:clrMapOvr>
    <a:masterClrMapping/>
  </p:clrMapOvr>
  <p:transition spd="slow" advClick="0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7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FEC1D224-C611-4961-BF81-B156F8C4A2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54B11FC8-17EE-4931-867A-37552A408F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192265" cy="1197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chemeClr val="bg1"/>
                </a:solidFill>
                <a:latin typeface="Andy" panose="03080602030302030203" pitchFamily="66" charset="0"/>
              </a:rPr>
              <a:t>Eh ben, c'est pas des boniments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chemeClr val="bg1"/>
                </a:solidFill>
                <a:latin typeface="Andy" panose="03080602030302030203" pitchFamily="66" charset="0"/>
              </a:rPr>
              <a:t>C'est vrai, j' vous l' jure, Vierge Marie,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chemeClr val="bg1"/>
                </a:solidFill>
                <a:latin typeface="Andy" panose="03080602030302030203" pitchFamily="66" charset="0"/>
              </a:rPr>
              <a:t>Malgré comme ça qu' j'aie fait la vie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chemeClr val="bg1"/>
                </a:solidFill>
                <a:latin typeface="Andy" panose="03080602030302030203" pitchFamily="66" charset="0"/>
              </a:rPr>
              <a:t>J'ai pensé à vous bien souvent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chemeClr val="bg1"/>
                </a:solidFill>
                <a:latin typeface="Andy" panose="03080602030302030203" pitchFamily="66" charset="0"/>
              </a:rPr>
              <a:t>Je r'vois vot' belle robe bleue, vot' voile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chemeClr val="bg1"/>
                </a:solidFill>
                <a:latin typeface="Andy" panose="03080602030302030203" pitchFamily="66" charset="0"/>
              </a:rPr>
              <a:t>Même qu'il était piqué d'étoiles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chemeClr val="bg1"/>
                </a:solidFill>
                <a:latin typeface="Andy" panose="03080602030302030203" pitchFamily="66" charset="0"/>
              </a:rPr>
              <a:t>Vot' belle couronne d'or su' la tête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chemeClr val="bg1"/>
                </a:solidFill>
                <a:latin typeface="Andy" panose="03080602030302030203" pitchFamily="66" charset="0"/>
              </a:rPr>
              <a:t>Vot' petit trésor su' les bras</a:t>
            </a:r>
          </a:p>
        </p:txBody>
      </p:sp>
      <p:pic>
        <p:nvPicPr>
          <p:cNvPr id="11266" name="Image 1">
            <a:extLst>
              <a:ext uri="{FF2B5EF4-FFF2-40B4-BE49-F238E27FC236}">
                <a16:creationId xmlns:a16="http://schemas.microsoft.com/office/drawing/2014/main" id="{F495562F-2D3A-4A8D-A008-2A618E08E3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13DFD7F6-34C9-4E57-9F9B-9C3345D736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832C5894-FD51-4973-A54C-23F709690B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CE490E9D-A733-4144-BDD0-5C1F429D44F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9D0072D-4CCD-4925-9C46-BE202AD5E3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767492" cy="1474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Eh bien, si vous vouliez, Sainte Vierge,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Faire ce soir </a:t>
            </a:r>
            <a:r>
              <a:rPr lang="fr-FR" altLang="fr-FR" sz="898" dirty="0" err="1">
                <a:solidFill>
                  <a:srgbClr val="FFFF00"/>
                </a:solidFill>
                <a:latin typeface="Andy" panose="03080602030302030203" pitchFamily="66" charset="0"/>
              </a:rPr>
              <a:t>que'qu</a:t>
            </a:r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' chose pour moi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Pour le temps qu' j'étais pas une impie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Vous n'avez qu'à l'ver le petit doigt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Et pas vous occuper du reste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Ah ! j' vous d'mande pas des choses pas honnêtes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Faites seulement que j' trouve et ramasse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Un porte-monnaie avec galette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Perdu par un d' ces mufles qui passent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À moi plutôt qu'au balayeur</a:t>
            </a:r>
          </a:p>
        </p:txBody>
      </p:sp>
    </p:spTree>
  </p:cSld>
  <p:clrMapOvr>
    <a:masterClrMapping/>
  </p:clrMapOvr>
  <p:transition spd="slow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BCC1243D-B697-4FC6-B451-7E902147D6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FAD3C27E-118E-4CC2-8B5E-1FC7CDB76E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767492" cy="1474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Eh bien, si vous vouliez, Sainte Vierge,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Faire ce soir </a:t>
            </a:r>
            <a:r>
              <a:rPr lang="fr-FR" altLang="fr-FR" sz="898" dirty="0" err="1">
                <a:solidFill>
                  <a:srgbClr val="FFFF00"/>
                </a:solidFill>
                <a:latin typeface="Andy" panose="03080602030302030203" pitchFamily="66" charset="0"/>
              </a:rPr>
              <a:t>que'qu</a:t>
            </a:r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' chose pour moi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Pour le temps qu' j'étais pas une impie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Vous n'avez qu'à l'ver le petit doigt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Et pas vous occuper du reste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Ah ! j' vous d'mande pas des choses pas honnêtes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Faites seulement que j' trouve et ramasse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Un porte-monnaie avec galette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Perdu par un d' ces mufles qui passent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À moi plutôt qu'au balayeur</a:t>
            </a:r>
          </a:p>
        </p:txBody>
      </p:sp>
      <p:pic>
        <p:nvPicPr>
          <p:cNvPr id="12290" name="Image 1">
            <a:extLst>
              <a:ext uri="{FF2B5EF4-FFF2-40B4-BE49-F238E27FC236}">
                <a16:creationId xmlns:a16="http://schemas.microsoft.com/office/drawing/2014/main" id="{11912B77-B63B-4642-9442-43C714AEA2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37B6882C-FEEC-47AE-A09C-788C839B2C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3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377E0799-3064-4C2D-ACA5-E618F8436F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E2C928E6-AD25-43FA-9FA6-561DF60BF9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BF8DD4F-AE34-4F0E-AE8E-17C8C00EC9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483842" cy="1888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Ou alors, si vous voulez pas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Ou pouvez pas, Vierge Marie,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Vous allez m' trouver bien hardie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Alors faites-moi tout de suite sauter l' pas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Et pis, emmenez-moi avec vous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Prenez-moi dans l' paradis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Où c' qu'y fait chaud, où c' qu'y fait doux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Où pu jamais je ferai la vie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Oh oui ! Emmenez-moi, dites, emmenez-moi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Avant que la nuit </a:t>
            </a:r>
            <a:r>
              <a:rPr lang="fr-FR" altLang="fr-FR" sz="898" dirty="0" err="1">
                <a:solidFill>
                  <a:schemeClr val="bg1"/>
                </a:solidFill>
                <a:latin typeface="Andy" panose="03080602030302030203" pitchFamily="66" charset="0"/>
              </a:rPr>
              <a:t>soye</a:t>
            </a: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 passée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Et que j' sois encore ramassée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Emmenez-moi, dites, j' vous en prie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J'en peux pu d' grelotter</a:t>
            </a:r>
          </a:p>
        </p:txBody>
      </p:sp>
    </p:spTree>
  </p:cSld>
  <p:clrMapOvr>
    <a:masterClrMapping/>
  </p:clrMapOvr>
  <p:transition spd="slow" advClick="0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5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6B5D4B12-5970-40AA-966D-6BC8C495BD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AC573C3-3809-4DCF-9CFB-8E231CCBB0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699866" cy="1888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Ou alors, si vous voulez pas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Ou pouvez pas, Vierge Marie,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Vous allez m' trouver bien hardie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Alors faites-moi tout de suite sauter l' pas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Et pis, emmenez-moi avec vous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Prenez-moi dans l' paradis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Où c' qu'y fait chaud, où c' qu'y fait doux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Où pu jamais je ferai la vie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Oh oui ! Emmenez-moi, dites, emmenez-moi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Avant que la nuit </a:t>
            </a:r>
            <a:r>
              <a:rPr lang="fr-FR" altLang="fr-FR" sz="898" dirty="0" err="1">
                <a:solidFill>
                  <a:schemeClr val="bg1"/>
                </a:solidFill>
                <a:latin typeface="Andy" panose="03080602030302030203" pitchFamily="66" charset="0"/>
              </a:rPr>
              <a:t>soye</a:t>
            </a: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 passée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Et que j' sois encore ramassée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Emmenez-moi, dites, j' vous en prie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J'en peux pu d' grelotter</a:t>
            </a:r>
          </a:p>
        </p:txBody>
      </p:sp>
      <p:pic>
        <p:nvPicPr>
          <p:cNvPr id="13314" name="Image 1">
            <a:extLst>
              <a:ext uri="{FF2B5EF4-FFF2-40B4-BE49-F238E27FC236}">
                <a16:creationId xmlns:a16="http://schemas.microsoft.com/office/drawing/2014/main" id="{7C7E690C-1CDD-4CD3-8D31-DBA0E1047E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1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0FBBAC0E-A8C9-47C6-AA78-96C144F6A3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8AF2C950-080F-4D44-8FCB-4A61E6E3A7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42372D0-D390-4514-A4C8-266C5C6F95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-1"/>
            <a:ext cx="2510276" cy="645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chemeClr val="bg1"/>
                </a:solidFill>
                <a:latin typeface="Andy" panose="03080602030302030203" pitchFamily="66" charset="0"/>
              </a:rPr>
              <a:t>T'nez, allumez mes mains gercées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chemeClr val="bg1"/>
                </a:solidFill>
                <a:latin typeface="Andy" panose="03080602030302030203" pitchFamily="66" charset="0"/>
              </a:rPr>
              <a:t>Mes petits souliers découverts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chemeClr val="bg1"/>
                </a:solidFill>
                <a:latin typeface="Andy" panose="03080602030302030203" pitchFamily="66" charset="0"/>
              </a:rPr>
              <a:t>J'ai toujours mon costume d'été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chemeClr val="bg1"/>
                </a:solidFill>
                <a:latin typeface="Andy" panose="03080602030302030203" pitchFamily="66" charset="0"/>
              </a:rPr>
              <a:t>Qu' j'ai fait teindre en noir pour l'hiver</a:t>
            </a:r>
          </a:p>
        </p:txBody>
      </p:sp>
    </p:spTree>
  </p:cSld>
  <p:clrMapOvr>
    <a:masterClrMapping/>
  </p:clrMapOvr>
  <p:transition spd="slow" advClick="0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3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C63BBF33-79B6-400E-8FA4-9D442792E5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224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8E72D886-B1BD-4BF8-B0E1-1037B4F83E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-1"/>
            <a:ext cx="1904986" cy="645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chemeClr val="bg1"/>
                </a:solidFill>
                <a:latin typeface="Andy" panose="03080602030302030203" pitchFamily="66" charset="0"/>
              </a:rPr>
              <a:t>T'nez, allumez mes mains gercées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chemeClr val="bg1"/>
                </a:solidFill>
                <a:latin typeface="Andy" panose="03080602030302030203" pitchFamily="66" charset="0"/>
              </a:rPr>
              <a:t>Mes petits souliers découverts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chemeClr val="bg1"/>
                </a:solidFill>
                <a:latin typeface="Andy" panose="03080602030302030203" pitchFamily="66" charset="0"/>
              </a:rPr>
              <a:t>J'ai toujours mon costume d'été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chemeClr val="bg1"/>
                </a:solidFill>
                <a:latin typeface="Andy" panose="03080602030302030203" pitchFamily="66" charset="0"/>
              </a:rPr>
              <a:t>Qu' j'ai fait teindre en noir pour l'hiver</a:t>
            </a:r>
          </a:p>
        </p:txBody>
      </p:sp>
      <p:pic>
        <p:nvPicPr>
          <p:cNvPr id="14338" name="Image 1">
            <a:extLst>
              <a:ext uri="{FF2B5EF4-FFF2-40B4-BE49-F238E27FC236}">
                <a16:creationId xmlns:a16="http://schemas.microsoft.com/office/drawing/2014/main" id="{968DF178-4E55-434D-891E-111259868F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D4CC1454-1822-4EEC-8D4F-4F661017B0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25BFE4D2-6665-45CF-A850-D1879AD6ACC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EE55E612-7D20-46D6-8C28-81D32A3CE11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843B0A8-2E84-435A-9B4D-55DC4F29C6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479198" cy="1750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Oh oui ! Oh oui, emmenez-moi, dites, emmenez-moi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Et comme il doit y avoir du chemin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Si des fois vous vous sentiez lasse,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Vierge Marie, pleine de grâce,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De porter à bras not' Seigneur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Un enfant, c'est lourd à la fin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Vous me le repasserez un moment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Et puis moi, je l' porterai à mon tour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Sans l' laisser tomber par terre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Comme je </a:t>
            </a:r>
            <a:r>
              <a:rPr lang="fr-FR" altLang="fr-FR" sz="898" dirty="0" err="1">
                <a:solidFill>
                  <a:schemeClr val="bg1"/>
                </a:solidFill>
                <a:latin typeface="Andy" panose="03080602030302030203" pitchFamily="66" charset="0"/>
              </a:rPr>
              <a:t>f'sais</a:t>
            </a: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 chez mes parents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La p'tite maman dans les faubourgs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Quand j' trimballais mes p'tits frères</a:t>
            </a:r>
          </a:p>
        </p:txBody>
      </p:sp>
    </p:spTree>
  </p:cSld>
  <p:clrMapOvr>
    <a:masterClrMapping/>
  </p:clrMapOvr>
  <p:transition spd="slow" advClick="0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762D3BFC-DDD0-4758-B008-A7C11EEA7B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92D02D4-7A82-43B5-9F9A-1CD59F3537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479198" cy="1750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Oh oui ! Oh oui, emmenez-moi, dites, emmenez-moi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Et comme il doit y avoir du chemin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Si des fois vous vous sentiez lasse,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Vierge Marie, pleine de grâce,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De porter à bras not' Seigneur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Un enfant, c'est lourd à la fin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Vous me le repasserez un moment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Et puis moi, je l' porterai à mon tour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Sans l' laisser tomber par terre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Comme je </a:t>
            </a:r>
            <a:r>
              <a:rPr lang="fr-FR" altLang="fr-FR" sz="898" dirty="0" err="1">
                <a:solidFill>
                  <a:schemeClr val="bg1"/>
                </a:solidFill>
                <a:latin typeface="Andy" panose="03080602030302030203" pitchFamily="66" charset="0"/>
              </a:rPr>
              <a:t>f'sais</a:t>
            </a: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 chez mes parents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La p'tite maman dans les faubourgs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 dirty="0">
                <a:solidFill>
                  <a:schemeClr val="bg1"/>
                </a:solidFill>
                <a:latin typeface="Andy" panose="03080602030302030203" pitchFamily="66" charset="0"/>
              </a:rPr>
              <a:t>Quand j' trimballais mes p'tits frères</a:t>
            </a:r>
          </a:p>
        </p:txBody>
      </p:sp>
      <p:pic>
        <p:nvPicPr>
          <p:cNvPr id="15362" name="Image 1">
            <a:extLst>
              <a:ext uri="{FF2B5EF4-FFF2-40B4-BE49-F238E27FC236}">
                <a16:creationId xmlns:a16="http://schemas.microsoft.com/office/drawing/2014/main" id="{0DC909F0-26C8-408F-A517-647CA6EDD6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5AC8C915-7024-447B-81A8-881E49F81C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1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72BCF1E3-5D21-4FCA-9C46-28E4274EB6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D0B07F6-F536-43B9-B6B5-C0203709B9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-1"/>
            <a:ext cx="2156550" cy="645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rgbClr val="FFFF00"/>
                </a:solidFill>
                <a:latin typeface="Andy" panose="03080602030302030203" pitchFamily="66" charset="0"/>
              </a:rPr>
              <a:t>Vierge Marie, pleine de grâce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rgbClr val="FFFF00"/>
                </a:solidFill>
                <a:latin typeface="Andy" panose="03080602030302030203" pitchFamily="66" charset="0"/>
              </a:rPr>
              <a:t>Vous qui êtes bénie entre toutes les femmes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rgbClr val="FFFF00"/>
                </a:solidFill>
                <a:latin typeface="Andy" panose="03080602030302030203" pitchFamily="66" charset="0"/>
              </a:rPr>
              <a:t>Priez pour nous pauvres pécheurs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rgbClr val="FFFF00"/>
                </a:solidFill>
                <a:latin typeface="Andy" panose="03080602030302030203" pitchFamily="66" charset="0"/>
              </a:rPr>
              <a:t>Priez pour nous pauvres pécheurs</a:t>
            </a:r>
          </a:p>
        </p:txBody>
      </p:sp>
    </p:spTree>
  </p:cSld>
  <p:clrMapOvr>
    <a:masterClrMapping/>
  </p:clrMapOvr>
  <p:transition spd="slow" advClick="0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EE7343FF-A492-42FA-84A9-F693299D71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224"/>
            <a:ext cx="6120000" cy="345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AEED7646-CBC6-494A-9D05-9DA87E519B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-1"/>
            <a:ext cx="2156550" cy="645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rgbClr val="FFFF00"/>
                </a:solidFill>
                <a:latin typeface="Andy" panose="03080602030302030203" pitchFamily="66" charset="0"/>
              </a:rPr>
              <a:t>Vierge Marie, pleine de grâce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rgbClr val="FFFF00"/>
                </a:solidFill>
                <a:latin typeface="Andy" panose="03080602030302030203" pitchFamily="66" charset="0"/>
              </a:rPr>
              <a:t>Vous qui êtes bénie entre toutes les femmes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rgbClr val="FFFF00"/>
                </a:solidFill>
                <a:latin typeface="Andy" panose="03080602030302030203" pitchFamily="66" charset="0"/>
              </a:rPr>
              <a:t>Priez pour nous pauvres pécheurs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rgbClr val="FFFF00"/>
                </a:solidFill>
                <a:latin typeface="Andy" panose="03080602030302030203" pitchFamily="66" charset="0"/>
              </a:rPr>
              <a:t>Priez pour nous pauvres pécheurs</a:t>
            </a:r>
          </a:p>
        </p:txBody>
      </p:sp>
      <p:pic>
        <p:nvPicPr>
          <p:cNvPr id="16386" name="Image 1">
            <a:extLst>
              <a:ext uri="{FF2B5EF4-FFF2-40B4-BE49-F238E27FC236}">
                <a16:creationId xmlns:a16="http://schemas.microsoft.com/office/drawing/2014/main" id="{3E21A967-BA76-414C-A176-9F80FD63C1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9A40EAE2-7274-4A91-A3B6-E706B7222E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4EB4CF-A05D-4C28-8E73-27E31E3648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-1"/>
            <a:ext cx="1875775" cy="506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rgbClr val="FFFF00"/>
                </a:solidFill>
                <a:latin typeface="Andy" panose="03080602030302030203" pitchFamily="66" charset="0"/>
              </a:rPr>
              <a:t>Ave Maria, Ave Maria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fr-FR" altLang="fr-FR" sz="898">
                <a:solidFill>
                  <a:srgbClr val="FFFF00"/>
                </a:solidFill>
                <a:latin typeface="Andy" panose="03080602030302030203" pitchFamily="66" charset="0"/>
              </a:rPr>
              <a:t>Ave Maria, Ave Maria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98">
                <a:solidFill>
                  <a:srgbClr val="FFFF00"/>
                </a:solidFill>
                <a:latin typeface="Andy" panose="03080602030302030203" pitchFamily="66" charset="0"/>
              </a:rPr>
              <a:t>Priez pour nous pauvres pécheurs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BA0ECB75-EDB4-44E7-B82B-1C439F6EA9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6120000" cy="345060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94DEE977-54B1-4F48-B70D-B4F7171FFA4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2318" y="476122"/>
            <a:ext cx="2515037" cy="2515363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F76048B3-A666-4E08-9209-47E5A5A89C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1656" y="3054369"/>
            <a:ext cx="1796688" cy="260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589" tIns="22795" rIns="45589" bIns="22795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5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5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5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12" name="Image 3">
            <a:extLst>
              <a:ext uri="{FF2B5EF4-FFF2-40B4-BE49-F238E27FC236}">
                <a16:creationId xmlns:a16="http://schemas.microsoft.com/office/drawing/2014/main" id="{98628C75-ABD4-40E5-83BE-07C176446EC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359291" y="1006145"/>
            <a:ext cx="1401417" cy="14014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F0229949-12A6-4B02-8A3D-CB5786DAF8DF}"/>
              </a:ext>
            </a:extLst>
          </p:cNvPr>
          <p:cNvSpPr/>
          <p:nvPr/>
        </p:nvSpPr>
        <p:spPr>
          <a:xfrm>
            <a:off x="1712484" y="-359338"/>
            <a:ext cx="2695032" cy="1587355"/>
          </a:xfrm>
          <a:prstGeom prst="rect">
            <a:avLst/>
          </a:prstGeom>
          <a:noFill/>
        </p:spPr>
        <p:txBody>
          <a:bodyPr wrap="square" lIns="45589" tIns="22795" rIns="45589" bIns="22795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16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0"/>
                            </p:stCondLst>
                            <p:childTnLst>
                              <p:par>
                                <p:cTn id="30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1402</TotalTime>
  <Words>1520</Words>
  <Application>Microsoft Office PowerPoint</Application>
  <PresentationFormat>Personnalisé</PresentationFormat>
  <Paragraphs>195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Algerian</vt:lpstr>
      <vt:lpstr>Calibri</vt:lpstr>
      <vt:lpstr>Arial</vt:lpstr>
      <vt:lpstr>Amazone BT</vt:lpstr>
      <vt:lpstr>Andy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apex1</cp:lastModifiedBy>
  <cp:revision>107</cp:revision>
  <dcterms:created xsi:type="dcterms:W3CDTF">2013-12-22T09:12:54Z</dcterms:created>
  <dcterms:modified xsi:type="dcterms:W3CDTF">2024-09-26T06:04:53Z</dcterms:modified>
</cp:coreProperties>
</file>