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2" r:id="rId2"/>
    <p:sldId id="353" r:id="rId3"/>
    <p:sldId id="35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+KKKSLZ151qPRdY8wtXTw==" hashData="5TWTeA59h/yWtiP0jQqvYglsN/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0404"/>
    <a:srgbClr val="000000"/>
    <a:srgbClr val="1F1F1F"/>
    <a:srgbClr val="C519BD"/>
    <a:srgbClr val="FF69D8"/>
    <a:srgbClr val="DE8400"/>
    <a:srgbClr val="685D6B"/>
    <a:srgbClr val="5A5A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800" autoAdjust="0"/>
    <p:restoredTop sz="94660"/>
  </p:normalViewPr>
  <p:slideViewPr>
    <p:cSldViewPr>
      <p:cViewPr>
        <p:scale>
          <a:sx n="81" d="100"/>
          <a:sy n="81" d="100"/>
        </p:scale>
        <p:origin x="-1128" y="-2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F84C881-FB23-49B1-8DCC-9CF169294816}" type="datetimeFigureOut">
              <a:rPr lang="fr-FR"/>
              <a:pPr>
                <a:defRPr/>
              </a:pPr>
              <a:t>28/09/2024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C53F0F5-CB94-4CE4-98E8-8ECDBFFCA4A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5125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CAA464D-9A57-4526-965F-7B373F63905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10B5F0F-0556-4555-B80F-0D11E58F275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8388389-2A9D-49E8-BA69-6BA56098862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E192F8-781A-4A33-890F-A253156A418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66282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882C28-1A20-4414-A547-8ED169625B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93118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CF17C7-DCD8-4158-8E8F-064D7C97052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07503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6033E7-4ED2-4B7B-8B3C-458A16D3C17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41517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1F4FFF-3A38-4036-B882-9051F3685D7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91686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352A08-84B6-449B-9802-1FCE3CD58B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45306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8AE85D-F5AA-4B98-A005-34378864A9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02177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3E2004-BC3D-4F50-A701-F5513070022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959868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547B0E-3AFB-43DE-B65E-D32A4F3FFA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08269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CBC010-2C94-47CA-BB73-3A7343DE548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015197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B3C400-AD45-4FA8-9AED-714285D915B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48078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040404"/>
            </a:gs>
            <a:gs pos="42999">
              <a:srgbClr val="040404"/>
            </a:gs>
            <a:gs pos="61000">
              <a:srgbClr val="FF0000"/>
            </a:gs>
            <a:gs pos="69000">
              <a:srgbClr val="000000"/>
            </a:gs>
            <a:gs pos="100000">
              <a:srgbClr val="FF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7726C76-A6AC-4A1A-A443-FDD907FA497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jpeg"/><Relationship Id="rId3" Type="http://schemas.openxmlformats.org/officeDocument/2006/relationships/audio" Target="../media/audio1.wav"/><Relationship Id="rId7" Type="http://schemas.openxmlformats.org/officeDocument/2006/relationships/image" Target="../media/image2.jpeg"/><Relationship Id="rId12" Type="http://schemas.openxmlformats.org/officeDocument/2006/relationships/image" Target="../media/image7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.png"/><Relationship Id="rId11" Type="http://schemas.openxmlformats.org/officeDocument/2006/relationships/image" Target="../media/image6.pn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gif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gif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3.wav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audio" Target="../media/audio16.wav"/><Relationship Id="rId21" Type="http://schemas.openxmlformats.org/officeDocument/2006/relationships/audio" Target="../media/audio7.wav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microsoft.com/office/2007/relationships/hdphoto" Target="../media/hdphoto1.wdp"/><Relationship Id="rId50" Type="http://schemas.openxmlformats.org/officeDocument/2006/relationships/image" Target="../media/image40.png"/><Relationship Id="rId55" Type="http://schemas.openxmlformats.org/officeDocument/2006/relationships/image" Target="../media/image43.png"/><Relationship Id="rId63" Type="http://schemas.openxmlformats.org/officeDocument/2006/relationships/image" Target="../media/image48.gif"/><Relationship Id="rId68" Type="http://schemas.openxmlformats.org/officeDocument/2006/relationships/image" Target="../media/image53.png"/><Relationship Id="rId76" Type="http://schemas.openxmlformats.org/officeDocument/2006/relationships/image" Target="../media/image59.jpeg"/><Relationship Id="rId7" Type="http://schemas.openxmlformats.org/officeDocument/2006/relationships/image" Target="../media/image15.gif"/><Relationship Id="rId71" Type="http://schemas.openxmlformats.org/officeDocument/2006/relationships/image" Target="../media/image55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9" Type="http://schemas.openxmlformats.org/officeDocument/2006/relationships/audio" Target="../media/audio11.wav"/><Relationship Id="rId11" Type="http://schemas.openxmlformats.org/officeDocument/2006/relationships/audio" Target="../media/audio2.wav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15.wav"/><Relationship Id="rId40" Type="http://schemas.openxmlformats.org/officeDocument/2006/relationships/image" Target="../media/image33.jpeg"/><Relationship Id="rId45" Type="http://schemas.openxmlformats.org/officeDocument/2006/relationships/image" Target="../media/image37.gif"/><Relationship Id="rId53" Type="http://schemas.microsoft.com/office/2007/relationships/hdphoto" Target="../media/hdphoto4.wdp"/><Relationship Id="rId58" Type="http://schemas.microsoft.com/office/2007/relationships/hdphoto" Target="../media/hdphoto6.wdp"/><Relationship Id="rId66" Type="http://schemas.openxmlformats.org/officeDocument/2006/relationships/image" Target="../media/image51.png"/><Relationship Id="rId74" Type="http://schemas.openxmlformats.org/officeDocument/2006/relationships/image" Target="../media/image57.png"/><Relationship Id="rId5" Type="http://schemas.openxmlformats.org/officeDocument/2006/relationships/image" Target="../media/image13.gif"/><Relationship Id="rId15" Type="http://schemas.openxmlformats.org/officeDocument/2006/relationships/audio" Target="../media/audio4.wav"/><Relationship Id="rId23" Type="http://schemas.openxmlformats.org/officeDocument/2006/relationships/audio" Target="../media/audio8.wav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microsoft.com/office/2007/relationships/hdphoto" Target="../media/hdphoto2.wdp"/><Relationship Id="rId57" Type="http://schemas.openxmlformats.org/officeDocument/2006/relationships/image" Target="../media/image44.png"/><Relationship Id="rId61" Type="http://schemas.openxmlformats.org/officeDocument/2006/relationships/image" Target="../media/image46.png"/><Relationship Id="rId10" Type="http://schemas.openxmlformats.org/officeDocument/2006/relationships/image" Target="../media/image18.png"/><Relationship Id="rId19" Type="http://schemas.openxmlformats.org/officeDocument/2006/relationships/audio" Target="../media/audio6.wav"/><Relationship Id="rId31" Type="http://schemas.openxmlformats.org/officeDocument/2006/relationships/audio" Target="../media/audio12.wav"/><Relationship Id="rId44" Type="http://schemas.openxmlformats.org/officeDocument/2006/relationships/image" Target="../media/image36.gif"/><Relationship Id="rId52" Type="http://schemas.openxmlformats.org/officeDocument/2006/relationships/image" Target="../media/image41.png"/><Relationship Id="rId60" Type="http://schemas.microsoft.com/office/2007/relationships/hdphoto" Target="../media/hdphoto7.wdp"/><Relationship Id="rId65" Type="http://schemas.openxmlformats.org/officeDocument/2006/relationships/image" Target="../media/image50.jpeg"/><Relationship Id="rId73" Type="http://schemas.openxmlformats.org/officeDocument/2006/relationships/image" Target="../media/image56.jpe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0.jpeg"/><Relationship Id="rId22" Type="http://schemas.openxmlformats.org/officeDocument/2006/relationships/image" Target="../media/image24.jpeg"/><Relationship Id="rId27" Type="http://schemas.openxmlformats.org/officeDocument/2006/relationships/audio" Target="../media/audio10.wav"/><Relationship Id="rId30" Type="http://schemas.openxmlformats.org/officeDocument/2006/relationships/image" Target="../media/image28.jpeg"/><Relationship Id="rId35" Type="http://schemas.openxmlformats.org/officeDocument/2006/relationships/audio" Target="../media/audio14.wav"/><Relationship Id="rId43" Type="http://schemas.openxmlformats.org/officeDocument/2006/relationships/image" Target="../media/image35.png"/><Relationship Id="rId48" Type="http://schemas.openxmlformats.org/officeDocument/2006/relationships/image" Target="../media/image39.png"/><Relationship Id="rId56" Type="http://schemas.microsoft.com/office/2007/relationships/hdphoto" Target="../media/hdphoto5.wdp"/><Relationship Id="rId64" Type="http://schemas.openxmlformats.org/officeDocument/2006/relationships/image" Target="../media/image49.png"/><Relationship Id="rId69" Type="http://schemas.microsoft.com/office/2007/relationships/hdphoto" Target="../media/hdphoto8.wdp"/><Relationship Id="rId77" Type="http://schemas.openxmlformats.org/officeDocument/2006/relationships/image" Target="../media/image5.gif"/><Relationship Id="rId8" Type="http://schemas.openxmlformats.org/officeDocument/2006/relationships/image" Target="../media/image16.png"/><Relationship Id="rId51" Type="http://schemas.microsoft.com/office/2007/relationships/hdphoto" Target="../media/hdphoto3.wdp"/><Relationship Id="rId72" Type="http://schemas.openxmlformats.org/officeDocument/2006/relationships/audio" Target="../media/audio18.wav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audio" Target="../media/audio5.wav"/><Relationship Id="rId25" Type="http://schemas.openxmlformats.org/officeDocument/2006/relationships/audio" Target="../media/audio9.wav"/><Relationship Id="rId33" Type="http://schemas.openxmlformats.org/officeDocument/2006/relationships/audio" Target="../media/audio13.wav"/><Relationship Id="rId38" Type="http://schemas.openxmlformats.org/officeDocument/2006/relationships/image" Target="../media/image32.jpeg"/><Relationship Id="rId46" Type="http://schemas.openxmlformats.org/officeDocument/2006/relationships/image" Target="../media/image38.png"/><Relationship Id="rId59" Type="http://schemas.openxmlformats.org/officeDocument/2006/relationships/image" Target="../media/image45.png"/><Relationship Id="rId67" Type="http://schemas.openxmlformats.org/officeDocument/2006/relationships/image" Target="../media/image52.jpeg"/><Relationship Id="rId20" Type="http://schemas.openxmlformats.org/officeDocument/2006/relationships/image" Target="../media/image23.jpeg"/><Relationship Id="rId41" Type="http://schemas.openxmlformats.org/officeDocument/2006/relationships/audio" Target="../media/audio17.wav"/><Relationship Id="rId54" Type="http://schemas.openxmlformats.org/officeDocument/2006/relationships/image" Target="../media/image42.png"/><Relationship Id="rId62" Type="http://schemas.openxmlformats.org/officeDocument/2006/relationships/image" Target="../media/image47.png"/><Relationship Id="rId70" Type="http://schemas.openxmlformats.org/officeDocument/2006/relationships/image" Target="../media/image54.gif"/><Relationship Id="rId75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0. Babel Babel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JClaude\Desktop\1111_Modifié2.jp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-11113"/>
            <a:ext cx="9131300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embr1790.wav">
            <a:hlinkClick r:id="" action="ppaction://media"/>
          </p:cNvPr>
          <p:cNvPicPr>
            <a:picLocks noRot="1" noChangeAspect="1"/>
          </p:cNvPicPr>
          <p:nvPr>
            <a:wavAudioFile r:embed="rId3" name="embrasse moi idiot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206" y="6379368"/>
            <a:ext cx="444500" cy="15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1727200"/>
            <a:ext cx="3379788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399087" y="2832101"/>
            <a:ext cx="1235075" cy="1200150"/>
          </a:xfrm>
          <a:prstGeom prst="ellipse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428725"/>
            <a:ext cx="4392488" cy="4032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adre 14"/>
          <p:cNvSpPr/>
          <p:nvPr/>
        </p:nvSpPr>
        <p:spPr>
          <a:xfrm>
            <a:off x="1042988" y="836613"/>
            <a:ext cx="7058025" cy="5256212"/>
          </a:xfrm>
          <a:prstGeom prst="frame">
            <a:avLst>
              <a:gd name="adj1" fmla="val 3068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" name="Picture 2" descr="C:\Users\JCL\Desktop\Indochine - Babel Babel (2024)\d9932d1e12f4357a800d49b587f263c0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020" y="1587500"/>
            <a:ext cx="3785716" cy="3785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aude\Desktop\1111_Modifié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-11113"/>
            <a:ext cx="9131300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258888" y="958850"/>
            <a:ext cx="6624637" cy="494030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64" descr="C:\Users\JClaude\Desktop\Indochine - Singles Collection 2001 - 2021 by angus\aaaa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176" y="3132996"/>
            <a:ext cx="4846191" cy="3653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2852738" y="3766458"/>
            <a:ext cx="53276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228600" indent="-228600" algn="ctr" eaLnBrk="1" hangingPunct="1">
              <a:buAutoNum type="arabicPeriod" startAt="9"/>
            </a:pPr>
            <a:endParaRPr lang="fr-FR" sz="1200" b="1" dirty="0">
              <a:solidFill>
                <a:srgbClr val="FFC000"/>
              </a:solidFill>
            </a:endParaRPr>
          </a:p>
          <a:p>
            <a:pPr marL="228600" indent="-228600" algn="ctr" eaLnBrk="1" hangingPunct="1">
              <a:buAutoNum type="arabicPeriod" startAt="9"/>
            </a:pPr>
            <a:endParaRPr lang="fr-FR" sz="1200" b="1" dirty="0" smtClean="0">
              <a:solidFill>
                <a:srgbClr val="FFC000"/>
              </a:solidFill>
            </a:endParaRPr>
          </a:p>
        </p:txBody>
      </p:sp>
      <p:sp>
        <p:nvSpPr>
          <p:cNvPr id="12" name="ZoneTexte 1"/>
          <p:cNvSpPr txBox="1">
            <a:spLocks noChangeArrowheads="1"/>
          </p:cNvSpPr>
          <p:nvPr/>
        </p:nvSpPr>
        <p:spPr bwMode="auto">
          <a:xfrm>
            <a:off x="2051720" y="1024546"/>
            <a:ext cx="6335713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fr-FR" sz="16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CD1</a:t>
            </a:r>
          </a:p>
          <a:p>
            <a:pPr algn="ctr" eaLnBrk="1" hangingPunct="1"/>
            <a:endParaRPr lang="fr-FR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01.  Showtime (</a:t>
            </a:r>
            <a:r>
              <a:rPr lang="fr-FR" sz="1200" b="1" dirty="0" err="1">
                <a:solidFill>
                  <a:srgbClr val="FFC000"/>
                </a:solidFill>
              </a:rPr>
              <a:t>Feat</a:t>
            </a:r>
            <a:r>
              <a:rPr lang="fr-FR" sz="1200" b="1" dirty="0">
                <a:solidFill>
                  <a:srgbClr val="FFC000"/>
                </a:solidFill>
              </a:rPr>
              <a:t>. Ana </a:t>
            </a:r>
            <a:r>
              <a:rPr lang="fr-FR" sz="1200" b="1" dirty="0" err="1">
                <a:solidFill>
                  <a:srgbClr val="FFC000"/>
                </a:solidFill>
              </a:rPr>
              <a:t>Perrote</a:t>
            </a:r>
            <a:r>
              <a:rPr lang="fr-FR" sz="1200" b="1" dirty="0">
                <a:solidFill>
                  <a:srgbClr val="FFC000"/>
                </a:solidFill>
              </a:rPr>
              <a:t>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02.  L'amour Fou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03.  Ma Vie Est À Toi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04.  Victoria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05.  </a:t>
            </a:r>
            <a:r>
              <a:rPr lang="fr-FR" sz="1200" b="1" dirty="0" err="1">
                <a:solidFill>
                  <a:srgbClr val="FFC000"/>
                </a:solidFill>
              </a:rPr>
              <a:t>Sanna</a:t>
            </a:r>
            <a:r>
              <a:rPr lang="fr-FR" sz="1200" b="1" dirty="0">
                <a:solidFill>
                  <a:srgbClr val="FFC000"/>
                </a:solidFill>
              </a:rPr>
              <a:t> Sur La Croix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06.  La Belle Et La Bête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07.  Le Chant Des Cygnes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08.  La Vie Est À Nous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09.  Le Garçon Qui Rêve</a:t>
            </a:r>
          </a:p>
          <a:p>
            <a:pPr algn="ctr" eaLnBrk="1" hangingPunct="1"/>
            <a:endParaRPr lang="fr-FR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CD2</a:t>
            </a:r>
          </a:p>
          <a:p>
            <a:pPr algn="ctr" eaLnBrk="1" hangingPunct="1"/>
            <a:endParaRPr lang="fr-FR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10.  </a:t>
            </a:r>
            <a:r>
              <a:rPr lang="fr-FR" sz="1200" b="1" dirty="0">
                <a:solidFill>
                  <a:srgbClr val="FFC000"/>
                </a:solidFill>
              </a:rPr>
              <a:t>Babel </a:t>
            </a:r>
            <a:r>
              <a:rPr lang="fr-FR" sz="1200" b="1" dirty="0" err="1">
                <a:solidFill>
                  <a:srgbClr val="FFC000"/>
                </a:solidFill>
              </a:rPr>
              <a:t>Babel</a:t>
            </a:r>
            <a:endParaRPr lang="fr-FR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11  </a:t>
            </a:r>
            <a:r>
              <a:rPr lang="fr-FR" sz="1200" b="1" dirty="0">
                <a:solidFill>
                  <a:srgbClr val="FFC000"/>
                </a:solidFill>
              </a:rPr>
              <a:t>En Route Vers Le Futur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12.  </a:t>
            </a:r>
            <a:r>
              <a:rPr lang="fr-FR" sz="1200" b="1" dirty="0" err="1">
                <a:solidFill>
                  <a:srgbClr val="FFC000"/>
                </a:solidFill>
              </a:rPr>
              <a:t>Girlfriend</a:t>
            </a:r>
            <a:r>
              <a:rPr lang="fr-FR" sz="1200" b="1" dirty="0">
                <a:solidFill>
                  <a:srgbClr val="FFC000"/>
                </a:solidFill>
              </a:rPr>
              <a:t> (</a:t>
            </a:r>
            <a:r>
              <a:rPr lang="fr-FR" sz="1200" b="1" dirty="0" err="1">
                <a:solidFill>
                  <a:srgbClr val="FFC000"/>
                </a:solidFill>
              </a:rPr>
              <a:t>Feat</a:t>
            </a:r>
            <a:r>
              <a:rPr lang="fr-FR" sz="1200" b="1" dirty="0">
                <a:solidFill>
                  <a:srgbClr val="FFC000"/>
                </a:solidFill>
              </a:rPr>
              <a:t>. Marion </a:t>
            </a:r>
            <a:r>
              <a:rPr lang="fr-FR" sz="1200" b="1" dirty="0" err="1">
                <a:solidFill>
                  <a:srgbClr val="FFC000"/>
                </a:solidFill>
              </a:rPr>
              <a:t>Brunetto</a:t>
            </a:r>
            <a:r>
              <a:rPr lang="fr-FR" sz="1200" b="1" dirty="0">
                <a:solidFill>
                  <a:srgbClr val="FFC000"/>
                </a:solidFill>
              </a:rPr>
              <a:t>)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13.  </a:t>
            </a:r>
            <a:r>
              <a:rPr lang="fr-FR" sz="1200" b="1" dirty="0">
                <a:solidFill>
                  <a:srgbClr val="FFC000"/>
                </a:solidFill>
              </a:rPr>
              <a:t>Les Nouveaux Soleils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14.  </a:t>
            </a:r>
            <a:r>
              <a:rPr lang="fr-FR" sz="1200" b="1" dirty="0">
                <a:solidFill>
                  <a:srgbClr val="FFC000"/>
                </a:solidFill>
              </a:rPr>
              <a:t>Tokyo Boy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15.  </a:t>
            </a:r>
            <a:r>
              <a:rPr lang="fr-FR" sz="1200" b="1" dirty="0">
                <a:solidFill>
                  <a:srgbClr val="FFC000"/>
                </a:solidFill>
              </a:rPr>
              <a:t>No Name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16.  </a:t>
            </a:r>
            <a:r>
              <a:rPr lang="fr-FR" sz="1200" b="1" dirty="0">
                <a:solidFill>
                  <a:srgbClr val="FFC000"/>
                </a:solidFill>
              </a:rPr>
              <a:t>Annabelle Lee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17.  </a:t>
            </a:r>
            <a:r>
              <a:rPr lang="fr-FR" sz="1200" b="1" dirty="0">
                <a:solidFill>
                  <a:srgbClr val="FFC000"/>
                </a:solidFill>
              </a:rPr>
              <a:t>Seul Au Paradis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12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1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1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1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1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3000" fill="hold"/>
                                        <p:tgtEl>
                                          <p:spTgt spid="1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3000" fill="hold"/>
                                        <p:tgtEl>
                                          <p:spTgt spid="1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3000" fill="hold"/>
                                        <p:tgtEl>
                                          <p:spTgt spid="1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3000" fill="hold"/>
                                        <p:tgtEl>
                                          <p:spTgt spid="1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11" name="01. Showtime (Feat. Ana Perrote)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3" name="02. L'amour Fou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5" name="03. Ma Vie Est À Toi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0998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7" name="04. Victoria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19" name="05. Sanna Sur La Croix.wav"/>
            </a:hlinkClick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7806" y="4276725"/>
            <a:ext cx="446087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21" name="06. La Belle Et La Bêt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8129" y="4567238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7" descr="C:\Users\Marie-Jose\Desktop\NUMEROS JUKEBOX NOIR\7 (FILEminimizer).jpg">
            <a:hlinkClick r:id="" action="ppaction://noaction" highlightClick="1">
              <a:snd r:embed="rId23" name="07. Le Chant Des Cygnes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872038"/>
            <a:ext cx="44132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8" descr="C:\Users\Marie-Jose\Desktop\NUMEROS JUKEBOX NOIR\8 (FILEminimizer).jpg">
            <a:hlinkClick r:id="" action="ppaction://noaction" highlightClick="1">
              <a:snd r:embed="rId25" name="08. La Vie Est À Nous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176838"/>
            <a:ext cx="4762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9" descr="C:\Users\Marie-Jose\Desktop\NUMEROS JUKEBOX NOIR\9 (FILEminimizer).jpg">
            <a:hlinkClick r:id="" action="ppaction://noaction" highlightClick="1">
              <a:snd r:embed="rId27" name="09. Le Garçon Qui Rêv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29" name="01. Babel Babel 2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417888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31" name="02. En Route Vers Le Futur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3" name="03. Girlfriend (Feat. Marion Brunetto)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5" name="04. Les Nouveaux Soleils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1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7" name="14. No Name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72000"/>
            <a:ext cx="4556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5" descr="C:\Users\Marie-Jose\Desktop\NUMEROS JUKEBOX NOIR\15 (FILEminimizer).jpg">
            <a:hlinkClick r:id="" action="ppaction://noaction" highlightClick="1">
              <a:snd r:embed="rId39" name="15. Tokyo Boy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872038"/>
            <a:ext cx="49530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6" descr="C:\Users\Marie-Jose\Desktop\NUMEROS JUKEBOX NOIR\16 (FILEminimizer).jpg">
            <a:hlinkClick r:id="" action="ppaction://noaction" highlightClick="1">
              <a:snd r:embed="rId41" name="16. Annabelle Lee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64277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4772025"/>
            <a:ext cx="8763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Image 10"/>
          <p:cNvPicPr>
            <a:picLocks noChangeAspect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" descr="D:\SMYLET\1 (FILEmini.jpg"/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8">
            <a:extLst>
              <a:ext uri="{BEBA8EAE-BF5A-486C-A8C5-ECC9F3942E4B}">
                <a14:imgProps xmlns:a14="http://schemas.microsoft.com/office/drawing/2010/main">
                  <a14:imgLayer r:embed="rId69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3989388"/>
            <a:ext cx="690562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Picture 64" descr="C:\Users\Solenn\Desktop\111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7" descr="C:\Users\Marie-Jose\Desktop\NUMEROS JUKEBOX NOIR\17 (FILEminimizer).jpg">
            <a:hlinkClick r:id="" action="ppaction://noaction" highlightClick="1">
              <a:snd r:embed="rId72" name="17. Seul Au Paradis.wav"/>
            </a:hlinkClick>
          </p:cNvPr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900" y="2917825"/>
            <a:ext cx="4730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5" descr="C:\Users\JClaude\Desktop\ccc_détouré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688" y="3205514"/>
            <a:ext cx="1998662" cy="2757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9" descr="C:\Users\Jclaude\Desktop\Image1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JCL\Desktop\Indochine - Babel Babel (2024)\d9932d1e12f4357a800d49b587f263c0.jpg"/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742" y="1546697"/>
            <a:ext cx="1371128" cy="1371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457325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7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101</Words>
  <Application>Microsoft Office PowerPoint</Application>
  <PresentationFormat>Affichage à l'écran (4:3)</PresentationFormat>
  <Paragraphs>26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2024-09-28T11:16:17Z</dcterms:modified>
</cp:coreProperties>
</file>