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  <p:sldMasterId id="2147484224" r:id="rId2"/>
  </p:sldMasterIdLst>
  <p:notesMasterIdLst>
    <p:notesMasterId r:id="rId85"/>
  </p:notesMasterIdLst>
  <p:sldIdLst>
    <p:sldId id="547" r:id="rId3"/>
    <p:sldId id="549" r:id="rId4"/>
    <p:sldId id="550" r:id="rId5"/>
    <p:sldId id="551" r:id="rId6"/>
    <p:sldId id="552" r:id="rId7"/>
    <p:sldId id="631" r:id="rId8"/>
    <p:sldId id="553" r:id="rId9"/>
    <p:sldId id="554" r:id="rId10"/>
    <p:sldId id="555" r:id="rId11"/>
    <p:sldId id="556" r:id="rId12"/>
    <p:sldId id="562" r:id="rId13"/>
    <p:sldId id="557" r:id="rId14"/>
    <p:sldId id="558" r:id="rId15"/>
    <p:sldId id="561" r:id="rId16"/>
    <p:sldId id="559" r:id="rId17"/>
    <p:sldId id="566" r:id="rId18"/>
    <p:sldId id="560" r:id="rId19"/>
    <p:sldId id="563" r:id="rId20"/>
    <p:sldId id="564" r:id="rId21"/>
    <p:sldId id="565" r:id="rId22"/>
    <p:sldId id="567" r:id="rId23"/>
    <p:sldId id="568" r:id="rId24"/>
    <p:sldId id="569" r:id="rId25"/>
    <p:sldId id="632" r:id="rId26"/>
    <p:sldId id="572" r:id="rId27"/>
    <p:sldId id="570" r:id="rId28"/>
    <p:sldId id="576" r:id="rId29"/>
    <p:sldId id="571" r:id="rId30"/>
    <p:sldId id="584" r:id="rId31"/>
    <p:sldId id="573" r:id="rId32"/>
    <p:sldId id="582" r:id="rId33"/>
    <p:sldId id="574" r:id="rId34"/>
    <p:sldId id="575" r:id="rId35"/>
    <p:sldId id="577" r:id="rId36"/>
    <p:sldId id="579" r:id="rId37"/>
    <p:sldId id="580" r:id="rId38"/>
    <p:sldId id="581" r:id="rId39"/>
    <p:sldId id="583" r:id="rId40"/>
    <p:sldId id="585" r:id="rId41"/>
    <p:sldId id="586" r:id="rId42"/>
    <p:sldId id="587" r:id="rId43"/>
    <p:sldId id="588" r:id="rId44"/>
    <p:sldId id="589" r:id="rId45"/>
    <p:sldId id="590" r:id="rId46"/>
    <p:sldId id="591" r:id="rId47"/>
    <p:sldId id="592" r:id="rId48"/>
    <p:sldId id="593" r:id="rId49"/>
    <p:sldId id="594" r:id="rId50"/>
    <p:sldId id="595" r:id="rId51"/>
    <p:sldId id="596" r:id="rId52"/>
    <p:sldId id="597" r:id="rId53"/>
    <p:sldId id="598" r:id="rId54"/>
    <p:sldId id="599" r:id="rId55"/>
    <p:sldId id="600" r:id="rId56"/>
    <p:sldId id="601" r:id="rId57"/>
    <p:sldId id="603" r:id="rId58"/>
    <p:sldId id="604" r:id="rId59"/>
    <p:sldId id="605" r:id="rId60"/>
    <p:sldId id="606" r:id="rId61"/>
    <p:sldId id="607" r:id="rId62"/>
    <p:sldId id="608" r:id="rId63"/>
    <p:sldId id="609" r:id="rId64"/>
    <p:sldId id="610" r:id="rId65"/>
    <p:sldId id="611" r:id="rId66"/>
    <p:sldId id="612" r:id="rId67"/>
    <p:sldId id="613" r:id="rId68"/>
    <p:sldId id="614" r:id="rId69"/>
    <p:sldId id="615" r:id="rId70"/>
    <p:sldId id="616" r:id="rId71"/>
    <p:sldId id="617" r:id="rId72"/>
    <p:sldId id="618" r:id="rId73"/>
    <p:sldId id="619" r:id="rId74"/>
    <p:sldId id="620" r:id="rId75"/>
    <p:sldId id="621" r:id="rId76"/>
    <p:sldId id="622" r:id="rId77"/>
    <p:sldId id="623" r:id="rId78"/>
    <p:sldId id="624" r:id="rId79"/>
    <p:sldId id="626" r:id="rId80"/>
    <p:sldId id="627" r:id="rId81"/>
    <p:sldId id="629" r:id="rId82"/>
    <p:sldId id="630" r:id="rId83"/>
    <p:sldId id="548" r:id="rId8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SpPda6JCZ3bpJL9vdylcQ==" hashData="tMeYZOdDh7jIu/aA7ainyraMx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104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09/09/2024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20" y="212963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88" y="4399905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88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332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50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33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7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5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1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81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0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0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0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4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4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6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6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18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1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6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7" y="277908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8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51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94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9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9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9" y="6344140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7" y="6344140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40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55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63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70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80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88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8.gif"/><Relationship Id="rId5" Type="http://schemas.openxmlformats.org/officeDocument/2006/relationships/image" Target="../media/image107.jpeg"/><Relationship Id="rId4" Type="http://schemas.openxmlformats.org/officeDocument/2006/relationships/image" Target="../media/image10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720000">
            <a:off x="7164000" y="1044005"/>
            <a:ext cx="3060000" cy="238156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5880952" y="2340000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5976000"/>
            <a:ext cx="10261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606"/>
            <a:r>
              <a:rPr lang="fr-FR" sz="54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dans  la  vallée  de  Thann </a:t>
            </a:r>
            <a:endParaRPr lang="fr-FR" sz="1600" dirty="0">
              <a:ln w="25400">
                <a:solidFill>
                  <a:prstClr val="black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6264" y="179909"/>
            <a:ext cx="49295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4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4554736" y="1620069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4000" y="3708301"/>
            <a:ext cx="376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9" name="Im into something good - Hermans Hermit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Im into something good - Hermans Hermits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9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7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7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7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8321616_7944988272220106_1557415659012704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49338_7944988492220084_3748755999865274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53669_7944988675553399_6986721904686202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8381716_7947063335345933_3001119885496699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70137_7944988888886711_4808498819021128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81732_7947063142012619_3770628515780942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82105_1016152846738113_3622099643525248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picmix.com_4509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-828000"/>
            <a:ext cx="6696744" cy="777686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09007_8083326128345730_5684700290737341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22711_8083325891679087_2582697814762116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3634_8083322978346045_3063248738485612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24021_8083325578345785_1225326627307862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48018_8083329061678770_3776101264092074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3174_8083327295012280_4110042241968276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1749_8083331218345221_2276774449993303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73209_8083330225011987_821692952857185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2558_8083331541678522_3573471595602616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4049_8083327555012254_7604215513767518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4436_8083330698345273_465747221996712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71653_8083327848345558_4064875265935979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74575_8083327038345639_7150031996709528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82622_8083322735012736_7854987018265871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pic>
        <p:nvPicPr>
          <p:cNvPr id="3" name="Image 2" descr="448731846_8083324711679205_59763811213861078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4" name="Image 3" descr="picmix.com_17590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058792" cy="6840538"/>
          </a:xfrm>
          <a:prstGeom prst="rect">
            <a:avLst/>
          </a:prstGeom>
        </p:spPr>
      </p:pic>
      <p:pic>
        <p:nvPicPr>
          <p:cNvPr id="5" name="Image 4" descr="picmix.com_17590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02808" y="0"/>
            <a:ext cx="5058792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83471_8083323798345963_4526251379004023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8 18313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923241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59694_8083324171679259_5935817378114330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89295_8083325331679143_4748495673949560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97857_8083324425012567_5239477672830360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58694_8083328131678863_4039246551518012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15715_8083325051679171_4519026655961460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78234_8083328678345475_686056147484913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44520_8083326401679036_6385501324758031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92328_8083326711679005_2448372172385800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97253_8083328445012165_1275406913647607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97860_8083330925011917_899165688610351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98440_8083323241679352_1900248236895493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23374_8083329841678692_5586015045144893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29460_8083379491673727_7782464538881413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59082_8083323545012655_432034059987378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17003_8083330458345297_7234183248677965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53213_10227159653430789_259197510381846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323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1077_7667345263376746_8461789069855475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59152" cy="4876800"/>
          </a:xfrm>
          <a:prstGeom prst="rect">
            <a:avLst/>
          </a:prstGeom>
        </p:spPr>
      </p:pic>
      <p:pic>
        <p:nvPicPr>
          <p:cNvPr id="3" name="Image 2" descr="449832309_7667319116712694_35845448710347706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3520" y="981869"/>
            <a:ext cx="2194560" cy="4876800"/>
          </a:xfrm>
          <a:prstGeom prst="rect">
            <a:avLst/>
          </a:prstGeom>
        </p:spPr>
      </p:pic>
      <p:pic>
        <p:nvPicPr>
          <p:cNvPr id="4" name="Image 3" descr="449832393_7667344446710161_2145002435358554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0360" y="1963738"/>
            <a:ext cx="2301240" cy="4876800"/>
          </a:xfrm>
          <a:prstGeom prst="rect">
            <a:avLst/>
          </a:prstGeom>
        </p:spPr>
      </p:pic>
      <p:pic>
        <p:nvPicPr>
          <p:cNvPr id="5" name="Image 4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268971" y="1268973"/>
            <a:ext cx="5004446" cy="2466504"/>
          </a:xfrm>
          <a:prstGeom prst="rect">
            <a:avLst/>
          </a:prstGeom>
        </p:spPr>
      </p:pic>
      <p:pic>
        <p:nvPicPr>
          <p:cNvPr id="6" name="Image 5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637693" y="2168960"/>
            <a:ext cx="5004446" cy="2466504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552000" y="3104950"/>
            <a:ext cx="5004000" cy="2466284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3034_7667331196711486_4999735607602804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3650_7667335173377755_4039915143728643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picmix.com_257100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6000" y="-144000"/>
            <a:ext cx="5832000" cy="6984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4182_7667341273377145_536024983670238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3738"/>
            <a:ext cx="2673096" cy="4876800"/>
          </a:xfrm>
          <a:prstGeom prst="rect">
            <a:avLst/>
          </a:prstGeom>
        </p:spPr>
      </p:pic>
      <p:pic>
        <p:nvPicPr>
          <p:cNvPr id="3" name="Image 2" descr="449838610_7667327413378531_32243437251613531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684000"/>
            <a:ext cx="2481053" cy="5452864"/>
          </a:xfrm>
          <a:prstGeom prst="rect">
            <a:avLst/>
          </a:prstGeom>
        </p:spPr>
      </p:pic>
      <p:pic>
        <p:nvPicPr>
          <p:cNvPr id="4" name="Image 3" descr="449841312_7667344863376786_300980684264268345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8128" y="0"/>
            <a:ext cx="2633472" cy="4876800"/>
          </a:xfrm>
          <a:prstGeom prst="rect">
            <a:avLst/>
          </a:prstGeom>
        </p:spPr>
      </p:pic>
      <p:pic>
        <p:nvPicPr>
          <p:cNvPr id="5" name="Image 4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416694" y="2074315"/>
            <a:ext cx="5616624" cy="2547892"/>
          </a:xfrm>
          <a:prstGeom prst="rect">
            <a:avLst/>
          </a:prstGeom>
        </p:spPr>
      </p:pic>
      <p:pic>
        <p:nvPicPr>
          <p:cNvPr id="6" name="Image 5" descr="WiCI.gif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372000" y="1071028"/>
            <a:ext cx="5004000" cy="2844000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188000" y="2969041"/>
            <a:ext cx="5040000" cy="2774104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834440_7667321253379147_1456354018161414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5954_7667340703377202_4883383194659782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841106_7667339343377338_1543422254888156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714976" cy="686046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43408_7667334176711188_5735465467828269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4104456" cy="6840760"/>
          </a:xfrm>
          <a:prstGeom prst="rect">
            <a:avLst/>
          </a:prstGeom>
        </p:spPr>
      </p:pic>
      <p:pic>
        <p:nvPicPr>
          <p:cNvPr id="3" name="Image 2" descr="picmix.com_63895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828203"/>
            <a:ext cx="7723200" cy="8568952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46275_7667343673376905_3970362662998649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86040" y="1963738"/>
            <a:ext cx="2575560" cy="4876800"/>
          </a:xfrm>
          <a:prstGeom prst="rect">
            <a:avLst/>
          </a:prstGeom>
        </p:spPr>
      </p:pic>
      <p:pic>
        <p:nvPicPr>
          <p:cNvPr id="4" name="Image 3" descr="449847219_7667337473377525_54476546953565648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33472" cy="4876800"/>
          </a:xfrm>
          <a:prstGeom prst="rect">
            <a:avLst/>
          </a:prstGeom>
        </p:spPr>
      </p:pic>
      <p:pic>
        <p:nvPicPr>
          <p:cNvPr id="5" name="Image 4" descr="449846388_7667344126710193_662715142858614039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4064" y="981869"/>
            <a:ext cx="2633472" cy="4876800"/>
          </a:xfrm>
          <a:prstGeom prst="rect">
            <a:avLst/>
          </a:prstGeom>
        </p:spPr>
      </p:pic>
      <p:pic>
        <p:nvPicPr>
          <p:cNvPr id="6" name="Image 5" descr="WiCI.gif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444000" y="2935477"/>
            <a:ext cx="4970770" cy="2772000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628577" y="2106068"/>
            <a:ext cx="5004446" cy="2736304"/>
          </a:xfrm>
          <a:prstGeom prst="rect">
            <a:avLst/>
          </a:prstGeom>
        </p:spPr>
      </p:pic>
      <p:pic>
        <p:nvPicPr>
          <p:cNvPr id="8" name="Image 7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160959" y="1160961"/>
            <a:ext cx="5004446" cy="2682528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46537_7667328206711785_4179415315126406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48802_7667325656712040_1518113714350779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51897_7667347223376550_2673673984461571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52779_7667346383376634_6012612127546034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49493_7667334593377813_4145257968773714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670048" cy="4876800"/>
          </a:xfrm>
          <a:prstGeom prst="rect">
            <a:avLst/>
          </a:prstGeom>
        </p:spPr>
      </p:pic>
      <p:pic>
        <p:nvPicPr>
          <p:cNvPr id="4" name="Image 3" descr="450109289_7667336983377574_53824955275883518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59320" y="1963738"/>
            <a:ext cx="3002280" cy="4876800"/>
          </a:xfrm>
          <a:prstGeom prst="rect">
            <a:avLst/>
          </a:prstGeom>
        </p:spPr>
      </p:pic>
      <p:pic>
        <p:nvPicPr>
          <p:cNvPr id="5" name="Image 4" descr="450066044_7667249866719619_82769187242556088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4000" y="612000"/>
            <a:ext cx="2520280" cy="5616624"/>
          </a:xfrm>
          <a:prstGeom prst="rect">
            <a:avLst/>
          </a:prstGeom>
        </p:spPr>
      </p:pic>
      <p:pic>
        <p:nvPicPr>
          <p:cNvPr id="6" name="Image 5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192000" y="2682131"/>
            <a:ext cx="5004446" cy="3312368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156008" y="2101661"/>
            <a:ext cx="5733560" cy="2664296"/>
          </a:xfrm>
          <a:prstGeom prst="rect">
            <a:avLst/>
          </a:prstGeom>
        </p:spPr>
      </p:pic>
      <p:pic>
        <p:nvPicPr>
          <p:cNvPr id="8" name="Image 7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124955" y="1124957"/>
            <a:ext cx="5004446" cy="2754536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9949930_7667326300045309_9179036970413660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52986_7667250520052887_3676041181969680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4" name="Image 3" descr="picmix.com_499713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92000" y="-2232000"/>
            <a:ext cx="9288000" cy="1112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48262_7667324240045515_3937089096918905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65972_7667333670044572_5874250181548126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69563_7667336013377671_1394657737674200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3576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76998_7667250153386257_489293012028932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90364_7667333070044632_8335233509514143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2832" y="981869"/>
            <a:ext cx="2535936" cy="4876800"/>
          </a:xfrm>
          <a:prstGeom prst="rect">
            <a:avLst/>
          </a:prstGeom>
        </p:spPr>
      </p:pic>
      <p:pic>
        <p:nvPicPr>
          <p:cNvPr id="3" name="Image 2" descr="450099955_7667250690052870_27395719386401539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-2"/>
            <a:ext cx="2232000" cy="4328726"/>
          </a:xfrm>
          <a:prstGeom prst="rect">
            <a:avLst/>
          </a:prstGeom>
        </p:spPr>
      </p:pic>
      <p:pic>
        <p:nvPicPr>
          <p:cNvPr id="4" name="Image 3" descr="450103143_7667318150046124_732709883555321528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51800" y="1963738"/>
            <a:ext cx="2209800" cy="4876800"/>
          </a:xfrm>
          <a:prstGeom prst="rect">
            <a:avLst/>
          </a:prstGeom>
        </p:spPr>
      </p:pic>
      <p:pic>
        <p:nvPicPr>
          <p:cNvPr id="5" name="Image 4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526125" y="3105063"/>
            <a:ext cx="5004446" cy="2466504"/>
          </a:xfrm>
          <a:prstGeom prst="rect">
            <a:avLst/>
          </a:prstGeom>
        </p:spPr>
      </p:pic>
      <p:pic>
        <p:nvPicPr>
          <p:cNvPr id="6" name="Image 5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628577" y="2106068"/>
            <a:ext cx="5004446" cy="2592288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268971" y="1268973"/>
            <a:ext cx="5004446" cy="2466504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07603_7667324916712114_2333402818187549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14533_7667329036711702_1023126557555115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88435_7667342030043736_8212057175862261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91137_7667322773378995_1143938224056571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91571_7667332556711350_3611531127874445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91750_7667318626712743_7630828559009037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8000" y="981869"/>
            <a:ext cx="2691384" cy="4876800"/>
          </a:xfrm>
          <a:prstGeom prst="rect">
            <a:avLst/>
          </a:prstGeom>
        </p:spPr>
      </p:pic>
      <p:pic>
        <p:nvPicPr>
          <p:cNvPr id="3" name="Image 2" descr="450231177_7667337903377482_31833576826949076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38400" cy="4876800"/>
          </a:xfrm>
          <a:prstGeom prst="rect">
            <a:avLst/>
          </a:prstGeom>
        </p:spPr>
      </p:pic>
      <p:pic>
        <p:nvPicPr>
          <p:cNvPr id="4" name="Image 3" descr="450365031_7667345726710033_338561847981297137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5560" y="1963738"/>
            <a:ext cx="2606040" cy="4876800"/>
          </a:xfrm>
          <a:prstGeom prst="rect">
            <a:avLst/>
          </a:prstGeom>
        </p:spPr>
      </p:pic>
      <p:pic>
        <p:nvPicPr>
          <p:cNvPr id="5" name="Image 4" descr="WiCI.gif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372000" y="2898155"/>
            <a:ext cx="5004446" cy="2880320"/>
          </a:xfrm>
          <a:prstGeom prst="rect">
            <a:avLst/>
          </a:prstGeom>
        </p:spPr>
      </p:pic>
      <p:pic>
        <p:nvPicPr>
          <p:cNvPr id="6" name="Image 5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556569" y="1962052"/>
            <a:ext cx="5004446" cy="2880320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1268971" y="1268973"/>
            <a:ext cx="5004446" cy="246650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98163_7667320620045877_7713780768599548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15518_7667321920045747_3544258855496846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32404_7667331913378081_6648556397643324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18777_7667342706710335_2680379934456821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19178_7667330440044895_309774149528279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66929_7667343190043620_7902039982838130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77603_7667323636712242_3418361413315351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55088_7667347973376475_3182116766960363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0510974_7667329520044987_309075502885969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82929" y="0"/>
            <a:ext cx="4078671" cy="6840538"/>
          </a:xfrm>
          <a:prstGeom prst="rect">
            <a:avLst/>
          </a:prstGeom>
        </p:spPr>
      </p:pic>
      <p:pic>
        <p:nvPicPr>
          <p:cNvPr id="4" name="Image 3" descr="450534487_7667338410044098_58985682916265821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693891" cy="6840538"/>
          </a:xfrm>
          <a:prstGeom prst="rect">
            <a:avLst/>
          </a:prstGeom>
        </p:spPr>
      </p:pic>
      <p:pic>
        <p:nvPicPr>
          <p:cNvPr id="6" name="Image 5" descr="WiC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538945" y="1538945"/>
            <a:ext cx="6840538" cy="3762648"/>
          </a:xfrm>
          <a:prstGeom prst="rect">
            <a:avLst/>
          </a:prstGeom>
        </p:spPr>
      </p:pic>
      <p:pic>
        <p:nvPicPr>
          <p:cNvPr id="7" name="Image 6" descr="WiC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752000" y="1244315"/>
            <a:ext cx="6881113" cy="439248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4109_7667336523377620_5646370254124766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86960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4825_7667249673386305_1661971820904059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71462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5034_7667340090043930_6503747259616482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782671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ur Tha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5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80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4" y="4106967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2196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7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08.09.2024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4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533839" y="2124000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000" y="432000"/>
            <a:ext cx="772526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Monk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Im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into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something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good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6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2540</TotalTime>
  <Words>44</Words>
  <Application>Microsoft Office PowerPoint</Application>
  <PresentationFormat>Personnalisé</PresentationFormat>
  <Paragraphs>12</Paragraphs>
  <Slides>82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82</vt:i4>
      </vt:variant>
    </vt:vector>
  </HeadingPairs>
  <TitlesOfParts>
    <vt:vector size="84" baseType="lpstr">
      <vt:lpstr>15_Thème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325</cp:revision>
  <dcterms:created xsi:type="dcterms:W3CDTF">2020-05-12T17:47:43Z</dcterms:created>
  <dcterms:modified xsi:type="dcterms:W3CDTF">2024-09-09T16:51:51Z</dcterms:modified>
</cp:coreProperties>
</file>