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69"/>
  </p:notesMasterIdLst>
  <p:sldIdLst>
    <p:sldId id="469" r:id="rId3"/>
    <p:sldId id="471" r:id="rId4"/>
    <p:sldId id="472" r:id="rId5"/>
    <p:sldId id="473" r:id="rId6"/>
    <p:sldId id="498" r:id="rId7"/>
    <p:sldId id="474" r:id="rId8"/>
    <p:sldId id="475" r:id="rId9"/>
    <p:sldId id="476" r:id="rId10"/>
    <p:sldId id="477" r:id="rId11"/>
    <p:sldId id="494" r:id="rId12"/>
    <p:sldId id="478" r:id="rId13"/>
    <p:sldId id="479" r:id="rId14"/>
    <p:sldId id="495" r:id="rId15"/>
    <p:sldId id="480" r:id="rId16"/>
    <p:sldId id="481" r:id="rId17"/>
    <p:sldId id="493" r:id="rId18"/>
    <p:sldId id="482" r:id="rId19"/>
    <p:sldId id="483" r:id="rId20"/>
    <p:sldId id="484" r:id="rId21"/>
    <p:sldId id="485" r:id="rId22"/>
    <p:sldId id="486" r:id="rId23"/>
    <p:sldId id="487" r:id="rId24"/>
    <p:sldId id="488" r:id="rId25"/>
    <p:sldId id="489" r:id="rId26"/>
    <p:sldId id="490" r:id="rId27"/>
    <p:sldId id="500" r:id="rId28"/>
    <p:sldId id="491" r:id="rId29"/>
    <p:sldId id="492" r:id="rId30"/>
    <p:sldId id="502" r:id="rId31"/>
    <p:sldId id="496" r:id="rId32"/>
    <p:sldId id="497" r:id="rId33"/>
    <p:sldId id="499" r:id="rId34"/>
    <p:sldId id="501" r:id="rId35"/>
    <p:sldId id="503" r:id="rId36"/>
    <p:sldId id="504" r:id="rId37"/>
    <p:sldId id="517" r:id="rId38"/>
    <p:sldId id="505" r:id="rId39"/>
    <p:sldId id="506" r:id="rId40"/>
    <p:sldId id="507" r:id="rId41"/>
    <p:sldId id="508" r:id="rId42"/>
    <p:sldId id="519" r:id="rId43"/>
    <p:sldId id="509" r:id="rId44"/>
    <p:sldId id="514" r:id="rId45"/>
    <p:sldId id="510" r:id="rId46"/>
    <p:sldId id="518" r:id="rId47"/>
    <p:sldId id="511" r:id="rId48"/>
    <p:sldId id="512" r:id="rId49"/>
    <p:sldId id="513" r:id="rId50"/>
    <p:sldId id="515" r:id="rId51"/>
    <p:sldId id="522" r:id="rId52"/>
    <p:sldId id="516" r:id="rId53"/>
    <p:sldId id="521" r:id="rId54"/>
    <p:sldId id="524" r:id="rId55"/>
    <p:sldId id="525" r:id="rId56"/>
    <p:sldId id="526" r:id="rId57"/>
    <p:sldId id="523" r:id="rId58"/>
    <p:sldId id="527" r:id="rId59"/>
    <p:sldId id="520" r:id="rId60"/>
    <p:sldId id="528" r:id="rId61"/>
    <p:sldId id="529" r:id="rId62"/>
    <p:sldId id="530" r:id="rId63"/>
    <p:sldId id="532" r:id="rId64"/>
    <p:sldId id="534" r:id="rId65"/>
    <p:sldId id="531" r:id="rId66"/>
    <p:sldId id="533" r:id="rId67"/>
    <p:sldId id="470" r:id="rId68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qwT/PhBYzlDatTMAB4eqw==" hashData="7H/GG9PmFkUNrRDcpPO76vMIu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08/09/2024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80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11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2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7" y="153122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7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5" y="275455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74793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080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3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377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637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7034"/>
            <a:ext cx="9235440" cy="1140091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886"/>
            <a:ext cx="9235440" cy="451443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5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39" y="6342596"/>
            <a:ext cx="3249507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59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7" Type="http://schemas.openxmlformats.org/officeDocument/2006/relationships/image" Target="../media/image92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36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51923"/>
            <a:ext cx="3600000" cy="1363046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5654952"/>
            <a:ext cx="10261600" cy="1188021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5076453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6633654" y="2196000"/>
            <a:ext cx="1979860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6000" y="2773365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9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Musique celtique9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9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6066904" y="39243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2827_981565580230232_1396552930628716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4" name="Image 3" descr="picmix.com_18627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0"/>
            <a:ext cx="91633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76870_10211460997157111_8191516934671670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QW2EIZ719oS4QN_iWoj6tNeEl8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59980_8073789359308395_7881941021234119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207" y="0"/>
            <a:ext cx="9567186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75560_986190823197128_8167586134923822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7191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415880_10232770635271168_1044684439812008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picmix.com_2445481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908000" y="-972000"/>
            <a:ext cx="14184000" cy="88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59923_886893456813365_1186797872391569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5" name="Image 4" descr="picmix.com_159764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73711_889961743173203_677271558744711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0728" y="0"/>
            <a:ext cx="8180143" cy="6840538"/>
          </a:xfrm>
          <a:prstGeom prst="rect">
            <a:avLst/>
          </a:prstGeom>
        </p:spPr>
      </p:pic>
      <p:pic>
        <p:nvPicPr>
          <p:cNvPr id="3" name="Image 2" descr="picmix.com_181277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" y="0"/>
            <a:ext cx="9612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56177_889961653173212_88199478471784099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" y="0"/>
            <a:ext cx="10260807" cy="6840538"/>
          </a:xfrm>
          <a:prstGeom prst="rect">
            <a:avLst/>
          </a:prstGeom>
        </p:spPr>
      </p:pic>
      <p:pic>
        <p:nvPicPr>
          <p:cNvPr id="3" name="Image 2" descr="picmix.com_181277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000" y="0"/>
            <a:ext cx="10620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95676_2266277097052967_6745445064532615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10480" cy="6840538"/>
          </a:xfrm>
          <a:prstGeom prst="rect">
            <a:avLst/>
          </a:prstGeom>
        </p:spPr>
      </p:pic>
      <p:pic>
        <p:nvPicPr>
          <p:cNvPr id="3" name="Image 2" descr="picmix.com_257100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8512" y="0"/>
            <a:ext cx="511256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88977_889961736506537_74446216425258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bevel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03241_889961656506545_2106484438617680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  <p:pic>
        <p:nvPicPr>
          <p:cNvPr id="3" name="Image 2" descr="picmix.com_181277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0"/>
            <a:ext cx="8136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54447_8167478826706615_2551381965753788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55606_889961663173211_2646693515223397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531" y="0"/>
            <a:ext cx="6840538" cy="6840538"/>
          </a:xfrm>
          <a:prstGeom prst="rect">
            <a:avLst/>
          </a:prstGeom>
        </p:spPr>
      </p:pic>
      <p:pic>
        <p:nvPicPr>
          <p:cNvPr id="3" name="Image 2" descr="picmix.com_181277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0"/>
            <a:ext cx="8136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13846_889961709839873_5096943605859677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886" y="0"/>
            <a:ext cx="8545828" cy="6840538"/>
          </a:xfrm>
          <a:prstGeom prst="rect">
            <a:avLst/>
          </a:prstGeom>
        </p:spPr>
      </p:pic>
      <p:pic>
        <p:nvPicPr>
          <p:cNvPr id="3" name="Image 2" descr="picmix.com_181277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" y="0"/>
            <a:ext cx="10044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29234_3808852436035483_5849491572091783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16226_977555080727369_6262090313950625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10260000" cy="5444213"/>
          </a:xfrm>
          <a:prstGeom prst="rect">
            <a:avLst/>
          </a:prstGeom>
        </p:spPr>
      </p:pic>
      <p:pic>
        <p:nvPicPr>
          <p:cNvPr id="4" name="Image 3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8000"/>
            <a:ext cx="10260000" cy="66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748990_977555057394038_8548590918957999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0"/>
            <a:ext cx="10260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847187_10161854579064040_8954327357284723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064919_977555380727339_4925917044778676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505463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icmix.com_17254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599" cy="6840538"/>
          </a:xfrm>
          <a:prstGeom prst="rect">
            <a:avLst/>
          </a:prstGeom>
        </p:spPr>
      </p:pic>
      <p:pic>
        <p:nvPicPr>
          <p:cNvPr id="5" name="Image 4" descr="457090034_2260239367656740_4621360482948300295_n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2000" y="648000"/>
            <a:ext cx="8214346" cy="55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46423_909947977841246_8269873533961260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  <p:pic>
        <p:nvPicPr>
          <p:cNvPr id="3" name="Image 2" descr="picmix.com_123654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56891_981833886966155_6774165073789940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8123139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38114_2260239464323397_6899028004123997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000" y="0"/>
            <a:ext cx="7074256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3569_981833526966191_241469367156942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288000"/>
            <a:ext cx="10260000" cy="6277838"/>
          </a:xfrm>
          <a:prstGeom prst="rect">
            <a:avLst/>
          </a:prstGeom>
        </p:spPr>
      </p:pic>
      <p:pic>
        <p:nvPicPr>
          <p:cNvPr id="5" name="Image 4" descr="picmix.com_174350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93568_986189769863900_9109371787195675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43987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00111_981835973632613_6769246962849372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04000"/>
            <a:ext cx="10260000" cy="584178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35750_981836010299276_3550520554193959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468000"/>
            <a:ext cx="10260000" cy="5918739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03509_1555970911698827_4361391959388491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814457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99764_986190526530491_1084520598275868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QW2EIZ719oS4QN_iWoj6tNeEl8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mix.com_1725420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0000" cy="6840000"/>
          </a:xfrm>
          <a:prstGeom prst="rect">
            <a:avLst/>
          </a:prstGeom>
        </p:spPr>
      </p:pic>
      <p:pic>
        <p:nvPicPr>
          <p:cNvPr id="4" name="Image 3" descr="458470874_1555982341697684_3881354839793314101_n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0" y="576000"/>
            <a:ext cx="8640000" cy="565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85128_2159154964468941_6046868886437718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94270_986191203197090_4893235736546827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QW2EIZ719oS4QN_iWoj6tNeEl8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03547_986191023197108_66640612567745025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QW2EIZ719oS4QN_iWoj6tNeEl8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04666_1555982195031032_2401849195134551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picmix.com_31260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0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70615_1555961075033144_1015734046640783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mix.com_17254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  <p:pic>
        <p:nvPicPr>
          <p:cNvPr id="4" name="Image 3" descr="458530274_986191496530394_5064021267737643908_n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0" y="612000"/>
            <a:ext cx="8604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30277_986191053197105_8936036984863016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2000" y="0"/>
            <a:ext cx="4010265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30292_986190849863792_2824843347341228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6328948" cy="6840538"/>
          </a:xfrm>
          <a:prstGeom prst="rect">
            <a:avLst/>
          </a:prstGeom>
        </p:spPr>
      </p:pic>
      <p:pic>
        <p:nvPicPr>
          <p:cNvPr id="3" name="Image 2" descr="picmix.com_1680930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6000" y="0"/>
            <a:ext cx="8064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46612_986190989863778_3134314493131306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0000" cy="68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70944_986191326530411_3588429099209061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81955_986190019863875_4403329413220703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QW2EIZ719oS4QN_iWoj6tNeEl8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58131_1556422998320285_8767009071100303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07177_986191733197037_4676195042717809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45456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70767_986191839863693_539144854464271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6598590" cy="6840538"/>
          </a:xfrm>
          <a:prstGeom prst="rect">
            <a:avLst/>
          </a:prstGeom>
        </p:spPr>
      </p:pic>
      <p:pic>
        <p:nvPicPr>
          <p:cNvPr id="3" name="Image 2" descr="clipart286442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312" y="-756000"/>
            <a:ext cx="8784975" cy="86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07321_986191126530431_141214258564979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7929324" cy="6840538"/>
          </a:xfrm>
          <a:prstGeom prst="rect">
            <a:avLst/>
          </a:prstGeom>
        </p:spPr>
      </p:pic>
      <p:pic>
        <p:nvPicPr>
          <p:cNvPr id="3" name="Image 2" descr="QW2EIZ719oS4QN_iWoj6tNeEl8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280" y="0"/>
            <a:ext cx="936104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icmix.com_172542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760" cy="6840760"/>
          </a:xfrm>
          <a:prstGeom prst="rect">
            <a:avLst/>
          </a:prstGeom>
        </p:spPr>
      </p:pic>
      <p:pic>
        <p:nvPicPr>
          <p:cNvPr id="4" name="Image 3" descr="458608212_1555975001698418_2817743488839991247_n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2000" y="360000"/>
            <a:ext cx="6084000" cy="604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51524_2267360710277939_56942608961871914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62154_1555971315032120_7137631407900424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picmix.com_174350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10080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74278_1555975025031749_29156023836698694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67653_1555986071697311_1644575098683729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74066_1555986221697296_5338663984696529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06013_986190706530473_5258439764153593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9500747" cy="6840538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80000"/>
            <a:ext cx="10260000" cy="727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46408_986190936530450_6519916337660703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205229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51940_986190649863812_2809282581924701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10260000" cy="6316314"/>
          </a:xfrm>
          <a:prstGeom prst="rect">
            <a:avLst/>
          </a:prstGeom>
        </p:spPr>
      </p:pic>
      <p:pic>
        <p:nvPicPr>
          <p:cNvPr id="3" name="Image 2" descr="QW2EIZ719oS4QN_iWoj6tNeEl8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74304_1555986141697304_8279871148953019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97201_986191766530367_9154451715700105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008000"/>
            <a:ext cx="10260000" cy="4822200"/>
          </a:xfrm>
          <a:prstGeom prst="cube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73058_1555960855033166_5773516782096036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97209_986191626530381_8147675695189104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9830754" cy="6840538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0000" cy="68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99035_1556424321653486_5146650337426074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16796_986191549863722_64072857021733635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4852507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8921932_1555974958365089_2806569925709627583_n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-36000"/>
            <a:ext cx="8581320" cy="6840000"/>
          </a:xfrm>
          <a:prstGeom prst="rect">
            <a:avLst/>
          </a:prstGeom>
        </p:spPr>
      </p:pic>
      <p:pic>
        <p:nvPicPr>
          <p:cNvPr id="3" name="Image 2" descr="picmix.com_172246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7 1027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6263231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18024_986191386530405_4799312929686451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0000" cy="68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69607_986191679863709_3296332097092570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0000" cy="68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2195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176000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08.09.2024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3312000"/>
            <a:ext cx="1800000" cy="207915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700189"/>
            <a:ext cx="1800000" cy="286363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2757</TotalTime>
  <Words>29</Words>
  <Application>Microsoft Office PowerPoint</Application>
  <PresentationFormat>Personnalisé</PresentationFormat>
  <Paragraphs>12</Paragraphs>
  <Slides>66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66</vt:i4>
      </vt:variant>
    </vt:vector>
  </HeadingPairs>
  <TitlesOfParts>
    <vt:vector size="68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332</cp:revision>
  <dcterms:created xsi:type="dcterms:W3CDTF">2020-05-12T17:47:43Z</dcterms:created>
  <dcterms:modified xsi:type="dcterms:W3CDTF">2024-09-08T15:00:44Z</dcterms:modified>
</cp:coreProperties>
</file>