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16" r:id="rId1"/>
    <p:sldMasterId id="2147484584" r:id="rId2"/>
  </p:sldMasterIdLst>
  <p:notesMasterIdLst>
    <p:notesMasterId r:id="rId70"/>
  </p:notesMasterIdLst>
  <p:sldIdLst>
    <p:sldId id="469" r:id="rId3"/>
    <p:sldId id="471" r:id="rId4"/>
    <p:sldId id="472" r:id="rId5"/>
    <p:sldId id="473" r:id="rId6"/>
    <p:sldId id="484" r:id="rId7"/>
    <p:sldId id="485" r:id="rId8"/>
    <p:sldId id="474" r:id="rId9"/>
    <p:sldId id="486" r:id="rId10"/>
    <p:sldId id="487" r:id="rId11"/>
    <p:sldId id="488" r:id="rId12"/>
    <p:sldId id="475" r:id="rId13"/>
    <p:sldId id="490" r:id="rId14"/>
    <p:sldId id="481" r:id="rId15"/>
    <p:sldId id="480" r:id="rId16"/>
    <p:sldId id="482" r:id="rId17"/>
    <p:sldId id="478" r:id="rId18"/>
    <p:sldId id="483" r:id="rId19"/>
    <p:sldId id="479" r:id="rId20"/>
    <p:sldId id="489" r:id="rId21"/>
    <p:sldId id="477" r:id="rId22"/>
    <p:sldId id="491" r:id="rId23"/>
    <p:sldId id="476" r:id="rId24"/>
    <p:sldId id="492" r:id="rId25"/>
    <p:sldId id="505" r:id="rId26"/>
    <p:sldId id="493" r:id="rId27"/>
    <p:sldId id="513" r:id="rId28"/>
    <p:sldId id="494" r:id="rId29"/>
    <p:sldId id="500" r:id="rId30"/>
    <p:sldId id="495" r:id="rId31"/>
    <p:sldId id="496" r:id="rId32"/>
    <p:sldId id="497" r:id="rId33"/>
    <p:sldId id="498" r:id="rId34"/>
    <p:sldId id="499" r:id="rId35"/>
    <p:sldId id="501" r:id="rId36"/>
    <p:sldId id="502" r:id="rId37"/>
    <p:sldId id="503" r:id="rId38"/>
    <p:sldId id="504" r:id="rId39"/>
    <p:sldId id="506" r:id="rId40"/>
    <p:sldId id="507" r:id="rId41"/>
    <p:sldId id="508" r:id="rId42"/>
    <p:sldId id="510" r:id="rId43"/>
    <p:sldId id="511" r:id="rId44"/>
    <p:sldId id="514" r:id="rId45"/>
    <p:sldId id="515" r:id="rId46"/>
    <p:sldId id="512" r:id="rId47"/>
    <p:sldId id="509" r:id="rId48"/>
    <p:sldId id="516" r:id="rId49"/>
    <p:sldId id="517" r:id="rId50"/>
    <p:sldId id="518" r:id="rId51"/>
    <p:sldId id="519" r:id="rId52"/>
    <p:sldId id="520" r:id="rId53"/>
    <p:sldId id="524" r:id="rId54"/>
    <p:sldId id="521" r:id="rId55"/>
    <p:sldId id="522" r:id="rId56"/>
    <p:sldId id="523" r:id="rId57"/>
    <p:sldId id="525" r:id="rId58"/>
    <p:sldId id="526" r:id="rId59"/>
    <p:sldId id="527" r:id="rId60"/>
    <p:sldId id="528" r:id="rId61"/>
    <p:sldId id="529" r:id="rId62"/>
    <p:sldId id="530" r:id="rId63"/>
    <p:sldId id="531" r:id="rId64"/>
    <p:sldId id="532" r:id="rId65"/>
    <p:sldId id="533" r:id="rId66"/>
    <p:sldId id="534" r:id="rId67"/>
    <p:sldId id="535" r:id="rId68"/>
    <p:sldId id="470" r:id="rId69"/>
  </p:sldIdLst>
  <p:sldSz cx="10261600" cy="6840538"/>
  <p:notesSz cx="6858000" cy="9144000"/>
  <p:defaultTextStyle>
    <a:defPPr>
      <a:defRPr lang="fr-FR"/>
    </a:defPPr>
    <a:lvl1pPr marL="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136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272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24039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65404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06742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4809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78943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3077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5Ty2tpiTR2LkZnqDBbYEA==" hashData="npO0FxDyr+nQzJ47GJD+1FE7fQ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985" autoAdjust="0"/>
    <p:restoredTop sz="94660"/>
  </p:normalViewPr>
  <p:slideViewPr>
    <p:cSldViewPr>
      <p:cViewPr varScale="1">
        <p:scale>
          <a:sx n="65" d="100"/>
          <a:sy n="65" d="100"/>
        </p:scale>
        <p:origin x="-306" y="-96"/>
      </p:cViewPr>
      <p:guideLst>
        <p:guide orient="horz" pos="2155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9B531-65D5-4A88-83C7-DBBF62452971}" type="datetimeFigureOut">
              <a:rPr lang="fr-FR" smtClean="0"/>
              <a:pPr/>
              <a:t>07/09/2024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7250" y="685800"/>
            <a:ext cx="5143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DA977D-B3EE-4D06-950F-96BDD6F217A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4656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09289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6395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1860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7325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27904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8262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3720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1430" y="2125369"/>
            <a:ext cx="8722361" cy="1466284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450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13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27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40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654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067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480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894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307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2398" y="4400022"/>
            <a:ext cx="8722361" cy="1358605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2398" y="2899325"/>
            <a:ext cx="8722361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1368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272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403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6540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0674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4809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78943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3077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643" y="1597090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7062" y="1597090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85" y="1531296"/>
            <a:ext cx="45339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1368" indent="0">
              <a:buNone/>
              <a:defRPr sz="2400" b="1"/>
            </a:lvl2pPr>
            <a:lvl3pPr marL="1082726" indent="0">
              <a:buNone/>
              <a:defRPr sz="2100" b="1"/>
            </a:lvl3pPr>
            <a:lvl4pPr marL="1624039" indent="0">
              <a:buNone/>
              <a:defRPr sz="1900" b="1"/>
            </a:lvl4pPr>
            <a:lvl5pPr marL="2165404" indent="0">
              <a:buNone/>
              <a:defRPr sz="1900" b="1"/>
            </a:lvl5pPr>
            <a:lvl6pPr marL="2706742" indent="0">
              <a:buNone/>
              <a:defRPr sz="1900" b="1"/>
            </a:lvl6pPr>
            <a:lvl7pPr marL="3248096" indent="0">
              <a:buNone/>
              <a:defRPr sz="1900" b="1"/>
            </a:lvl7pPr>
            <a:lvl8pPr marL="3789430" indent="0">
              <a:buNone/>
              <a:defRPr sz="1900" b="1"/>
            </a:lvl8pPr>
            <a:lvl9pPr marL="433077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185" y="2169344"/>
            <a:ext cx="453399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4814" y="1531296"/>
            <a:ext cx="453577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1368" indent="0">
              <a:buNone/>
              <a:defRPr sz="2400" b="1"/>
            </a:lvl2pPr>
            <a:lvl3pPr marL="1082726" indent="0">
              <a:buNone/>
              <a:defRPr sz="2100" b="1"/>
            </a:lvl3pPr>
            <a:lvl4pPr marL="1624039" indent="0">
              <a:buNone/>
              <a:defRPr sz="1900" b="1"/>
            </a:lvl4pPr>
            <a:lvl5pPr marL="2165404" indent="0">
              <a:buNone/>
              <a:defRPr sz="1900" b="1"/>
            </a:lvl5pPr>
            <a:lvl6pPr marL="2706742" indent="0">
              <a:buNone/>
              <a:defRPr sz="1900" b="1"/>
            </a:lvl6pPr>
            <a:lvl7pPr marL="3248096" indent="0">
              <a:buNone/>
              <a:defRPr sz="1900" b="1"/>
            </a:lvl7pPr>
            <a:lvl8pPr marL="3789430" indent="0">
              <a:buNone/>
              <a:defRPr sz="1900" b="1"/>
            </a:lvl8pPr>
            <a:lvl9pPr marL="433077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4814" y="2169344"/>
            <a:ext cx="453577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4804" y="276068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691" y="276361"/>
            <a:ext cx="5736519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4804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1368" indent="0">
              <a:buNone/>
              <a:defRPr sz="1500"/>
            </a:lvl2pPr>
            <a:lvl3pPr marL="1082726" indent="0">
              <a:buNone/>
              <a:defRPr sz="1200"/>
            </a:lvl3pPr>
            <a:lvl4pPr marL="1624039" indent="0">
              <a:buNone/>
              <a:defRPr sz="1100"/>
            </a:lvl4pPr>
            <a:lvl5pPr marL="2165404" indent="0">
              <a:buNone/>
              <a:defRPr sz="1100"/>
            </a:lvl5pPr>
            <a:lvl6pPr marL="2706742" indent="0">
              <a:buNone/>
              <a:defRPr sz="1100"/>
            </a:lvl6pPr>
            <a:lvl7pPr marL="3248096" indent="0">
              <a:buNone/>
              <a:defRPr sz="1100"/>
            </a:lvl7pPr>
            <a:lvl8pPr marL="3789430" indent="0">
              <a:buNone/>
              <a:defRPr sz="1100"/>
            </a:lvl8pPr>
            <a:lvl9pPr marL="433077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415" y="4792391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415" y="616177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1368" indent="0">
              <a:buNone/>
              <a:defRPr sz="3300"/>
            </a:lvl2pPr>
            <a:lvl3pPr marL="1082726" indent="0">
              <a:buNone/>
              <a:defRPr sz="2900"/>
            </a:lvl3pPr>
            <a:lvl4pPr marL="1624039" indent="0">
              <a:buNone/>
              <a:defRPr sz="2400"/>
            </a:lvl4pPr>
            <a:lvl5pPr marL="2165404" indent="0">
              <a:buNone/>
              <a:defRPr sz="2400"/>
            </a:lvl5pPr>
            <a:lvl6pPr marL="2706742" indent="0">
              <a:buNone/>
              <a:defRPr sz="2400"/>
            </a:lvl6pPr>
            <a:lvl7pPr marL="3248096" indent="0">
              <a:buNone/>
              <a:defRPr sz="2400"/>
            </a:lvl7pPr>
            <a:lvl8pPr marL="3789430" indent="0">
              <a:buNone/>
              <a:defRPr sz="2400"/>
            </a:lvl8pPr>
            <a:lvl9pPr marL="433077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415" y="5353689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1368" indent="0">
              <a:buNone/>
              <a:defRPr sz="1500"/>
            </a:lvl2pPr>
            <a:lvl3pPr marL="1082726" indent="0">
              <a:buNone/>
              <a:defRPr sz="1200"/>
            </a:lvl3pPr>
            <a:lvl4pPr marL="1624039" indent="0">
              <a:buNone/>
              <a:defRPr sz="1100"/>
            </a:lvl4pPr>
            <a:lvl5pPr marL="2165404" indent="0">
              <a:buNone/>
              <a:defRPr sz="1100"/>
            </a:lvl5pPr>
            <a:lvl6pPr marL="2706742" indent="0">
              <a:buNone/>
              <a:defRPr sz="1100"/>
            </a:lvl6pPr>
            <a:lvl7pPr marL="3248096" indent="0">
              <a:buNone/>
              <a:defRPr sz="1100"/>
            </a:lvl7pPr>
            <a:lvl8pPr marL="3789430" indent="0">
              <a:buNone/>
              <a:defRPr sz="1100"/>
            </a:lvl8pPr>
            <a:lvl9pPr marL="433077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0001" y="277953"/>
            <a:ext cx="2308862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186" y="277953"/>
            <a:ext cx="6755552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04" y="2128098"/>
            <a:ext cx="8722361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068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2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4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25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68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09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51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93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35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282" y="4398111"/>
            <a:ext cx="8722361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282" y="2899317"/>
            <a:ext cx="8722361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218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42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259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680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09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519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0939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359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633" y="1596886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514" y="1596886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09" y="1531224"/>
            <a:ext cx="45339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218" indent="0">
              <a:buNone/>
              <a:defRPr sz="2400" b="1"/>
            </a:lvl2pPr>
            <a:lvl3pPr marL="1088420" indent="0">
              <a:buNone/>
              <a:defRPr sz="2100" b="1"/>
            </a:lvl3pPr>
            <a:lvl4pPr marL="1632595" indent="0">
              <a:buNone/>
              <a:defRPr sz="1900" b="1"/>
            </a:lvl4pPr>
            <a:lvl5pPr marL="2176809" indent="0">
              <a:buNone/>
              <a:defRPr sz="1900" b="1"/>
            </a:lvl5pPr>
            <a:lvl6pPr marL="2720988" indent="0">
              <a:buNone/>
              <a:defRPr sz="1900" b="1"/>
            </a:lvl6pPr>
            <a:lvl7pPr marL="3265198" indent="0">
              <a:buNone/>
              <a:defRPr sz="1900" b="1"/>
            </a:lvl7pPr>
            <a:lvl8pPr marL="3809394" indent="0">
              <a:buNone/>
              <a:defRPr sz="1900" b="1"/>
            </a:lvl8pPr>
            <a:lvl9pPr marL="4353594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109" y="2169342"/>
            <a:ext cx="453399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4087" y="1531224"/>
            <a:ext cx="453577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218" indent="0">
              <a:buNone/>
              <a:defRPr sz="2400" b="1"/>
            </a:lvl2pPr>
            <a:lvl3pPr marL="1088420" indent="0">
              <a:buNone/>
              <a:defRPr sz="2100" b="1"/>
            </a:lvl3pPr>
            <a:lvl4pPr marL="1632595" indent="0">
              <a:buNone/>
              <a:defRPr sz="1900" b="1"/>
            </a:lvl4pPr>
            <a:lvl5pPr marL="2176809" indent="0">
              <a:buNone/>
              <a:defRPr sz="1900" b="1"/>
            </a:lvl5pPr>
            <a:lvl6pPr marL="2720988" indent="0">
              <a:buNone/>
              <a:defRPr sz="1900" b="1"/>
            </a:lvl6pPr>
            <a:lvl7pPr marL="3265198" indent="0">
              <a:buNone/>
              <a:defRPr sz="1900" b="1"/>
            </a:lvl7pPr>
            <a:lvl8pPr marL="3809394" indent="0">
              <a:buNone/>
              <a:defRPr sz="1900" b="1"/>
            </a:lvl8pPr>
            <a:lvl9pPr marL="4353594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4087" y="2169342"/>
            <a:ext cx="453577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4725" y="275455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044" y="274793"/>
            <a:ext cx="5736519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4725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218" indent="0">
              <a:buNone/>
              <a:defRPr sz="1500"/>
            </a:lvl2pPr>
            <a:lvl3pPr marL="1088420" indent="0">
              <a:buNone/>
              <a:defRPr sz="1200"/>
            </a:lvl3pPr>
            <a:lvl4pPr marL="1632595" indent="0">
              <a:buNone/>
              <a:defRPr sz="1100"/>
            </a:lvl4pPr>
            <a:lvl5pPr marL="2176809" indent="0">
              <a:buNone/>
              <a:defRPr sz="1100"/>
            </a:lvl5pPr>
            <a:lvl6pPr marL="2720988" indent="0">
              <a:buNone/>
              <a:defRPr sz="1100"/>
            </a:lvl6pPr>
            <a:lvl7pPr marL="3265198" indent="0">
              <a:buNone/>
              <a:defRPr sz="1100"/>
            </a:lvl7pPr>
            <a:lvl8pPr marL="3809394" indent="0">
              <a:buNone/>
              <a:defRPr sz="1100"/>
            </a:lvl8pPr>
            <a:lvl9pPr marL="4353594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81" y="4790807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81" y="614392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218" indent="0">
              <a:buNone/>
              <a:defRPr sz="3300"/>
            </a:lvl2pPr>
            <a:lvl3pPr marL="1088420" indent="0">
              <a:buNone/>
              <a:defRPr sz="2900"/>
            </a:lvl3pPr>
            <a:lvl4pPr marL="1632595" indent="0">
              <a:buNone/>
              <a:defRPr sz="2400"/>
            </a:lvl4pPr>
            <a:lvl5pPr marL="2176809" indent="0">
              <a:buNone/>
              <a:defRPr sz="2400"/>
            </a:lvl5pPr>
            <a:lvl6pPr marL="2720988" indent="0">
              <a:buNone/>
              <a:defRPr sz="2400"/>
            </a:lvl6pPr>
            <a:lvl7pPr marL="3265198" indent="0">
              <a:buNone/>
              <a:defRPr sz="2400"/>
            </a:lvl7pPr>
            <a:lvl8pPr marL="3809394" indent="0">
              <a:buNone/>
              <a:defRPr sz="2400"/>
            </a:lvl8pPr>
            <a:lvl9pPr marL="4353594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81" y="5353683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218" indent="0">
              <a:buNone/>
              <a:defRPr sz="1500"/>
            </a:lvl2pPr>
            <a:lvl3pPr marL="1088420" indent="0">
              <a:buNone/>
              <a:defRPr sz="1200"/>
            </a:lvl3pPr>
            <a:lvl4pPr marL="1632595" indent="0">
              <a:buNone/>
              <a:defRPr sz="1100"/>
            </a:lvl4pPr>
            <a:lvl5pPr marL="2176809" indent="0">
              <a:buNone/>
              <a:defRPr sz="1100"/>
            </a:lvl5pPr>
            <a:lvl6pPr marL="2720988" indent="0">
              <a:buNone/>
              <a:defRPr sz="1100"/>
            </a:lvl6pPr>
            <a:lvl7pPr marL="3265198" indent="0">
              <a:buNone/>
              <a:defRPr sz="1100"/>
            </a:lvl7pPr>
            <a:lvl8pPr marL="3809394" indent="0">
              <a:buNone/>
              <a:defRPr sz="1100"/>
            </a:lvl8pPr>
            <a:lvl9pPr marL="4353594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0058" y="276377"/>
            <a:ext cx="2308862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106" y="276377"/>
            <a:ext cx="6755552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128" y="275127"/>
            <a:ext cx="9235440" cy="1140092"/>
          </a:xfrm>
          <a:prstGeom prst="rect">
            <a:avLst/>
          </a:prstGeom>
        </p:spPr>
        <p:txBody>
          <a:bodyPr vert="horz" lIns="107589" tIns="53787" rIns="107589" bIns="5378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28" y="1597090"/>
            <a:ext cx="9235440" cy="4514439"/>
          </a:xfrm>
          <a:prstGeom prst="rect">
            <a:avLst/>
          </a:prstGeom>
        </p:spPr>
        <p:txBody>
          <a:bodyPr vert="horz" lIns="107589" tIns="53787" rIns="107589" bIns="5378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5117" y="6344178"/>
            <a:ext cx="2394373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8295" y="6344178"/>
            <a:ext cx="3249507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7320" y="6344178"/>
            <a:ext cx="2394373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7" r:id="rId1"/>
    <p:sldLayoutId id="2147484118" r:id="rId2"/>
    <p:sldLayoutId id="2147484119" r:id="rId3"/>
    <p:sldLayoutId id="2147484120" r:id="rId4"/>
    <p:sldLayoutId id="2147484121" r:id="rId5"/>
    <p:sldLayoutId id="2147484122" r:id="rId6"/>
    <p:sldLayoutId id="2147484123" r:id="rId7"/>
    <p:sldLayoutId id="2147484124" r:id="rId8"/>
    <p:sldLayoutId id="2147484125" r:id="rId9"/>
    <p:sldLayoutId id="2147484126" r:id="rId10"/>
    <p:sldLayoutId id="2147484127" r:id="rId11"/>
  </p:sldLayoutIdLst>
  <p:transition spd="med" advTm="4000">
    <p:random/>
  </p:transition>
  <p:txStyles>
    <p:titleStyle>
      <a:lvl1pPr algn="ctr" defTabSz="1082726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6037" indent="-406037" algn="l" defTabSz="1082726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79676" indent="-338341" algn="l" defTabSz="1082726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3378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894718" indent="-270698" algn="l" defTabSz="1082726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6065" indent="-270698" algn="l" defTabSz="1082726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77389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18769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60111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01475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1368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2726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4039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5404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6742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8096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9430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30778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125" y="277034"/>
            <a:ext cx="9235440" cy="1140091"/>
          </a:xfrm>
          <a:prstGeom prst="rect">
            <a:avLst/>
          </a:prstGeom>
        </p:spPr>
        <p:txBody>
          <a:bodyPr vert="horz" lIns="108362" tIns="54176" rIns="108362" bIns="54176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25" y="1596886"/>
            <a:ext cx="9235440" cy="4514439"/>
          </a:xfrm>
          <a:prstGeom prst="rect">
            <a:avLst/>
          </a:prstGeom>
        </p:spPr>
        <p:txBody>
          <a:bodyPr vert="horz" lIns="108362" tIns="54176" rIns="108362" bIns="54176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4315" y="6342596"/>
            <a:ext cx="2394373" cy="364195"/>
          </a:xfrm>
          <a:prstGeom prst="rect">
            <a:avLst/>
          </a:prstGeom>
        </p:spPr>
        <p:txBody>
          <a:bodyPr vert="horz" lIns="108362" tIns="54176" rIns="108362" bIns="54176" rtlCol="0" anchor="ctr"/>
          <a:lstStyle>
            <a:lvl1pPr algn="l" defTabSz="1088420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7339" y="6342596"/>
            <a:ext cx="3249507" cy="364195"/>
          </a:xfrm>
          <a:prstGeom prst="rect">
            <a:avLst/>
          </a:prstGeom>
        </p:spPr>
        <p:txBody>
          <a:bodyPr vert="horz" lIns="108362" tIns="54176" rIns="108362" bIns="54176" rtlCol="0" anchor="ctr"/>
          <a:lstStyle>
            <a:lvl1pPr algn="ctr" defTabSz="1088420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6459" y="6342596"/>
            <a:ext cx="2394373" cy="364195"/>
          </a:xfrm>
          <a:prstGeom prst="rect">
            <a:avLst/>
          </a:prstGeom>
        </p:spPr>
        <p:txBody>
          <a:bodyPr vert="horz" lIns="108362" tIns="54176" rIns="108362" bIns="54176" rtlCol="0" anchor="ctr"/>
          <a:lstStyle>
            <a:lvl1pPr algn="r" defTabSz="1088420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85" r:id="rId1"/>
    <p:sldLayoutId id="2147484586" r:id="rId2"/>
    <p:sldLayoutId id="2147484587" r:id="rId3"/>
    <p:sldLayoutId id="2147484588" r:id="rId4"/>
    <p:sldLayoutId id="2147484589" r:id="rId5"/>
    <p:sldLayoutId id="2147484590" r:id="rId6"/>
    <p:sldLayoutId id="2147484591" r:id="rId7"/>
    <p:sldLayoutId id="2147484592" r:id="rId8"/>
    <p:sldLayoutId id="2147484593" r:id="rId9"/>
    <p:sldLayoutId id="2147484594" r:id="rId10"/>
    <p:sldLayoutId id="2147484595" r:id="rId11"/>
  </p:sldLayoutIdLst>
  <p:transition spd="med" advTm="4000">
    <p:random/>
  </p:transition>
  <p:txStyles>
    <p:titleStyle>
      <a:lvl1pPr algn="ctr" defTabSz="1088420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168" indent="-408168" algn="l" defTabSz="1088420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312" indent="-340127" algn="l" defTabSz="1088420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500" indent="-272122" algn="l" defTabSz="108842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4695" indent="-272122" algn="l" defTabSz="108842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8897" indent="-272122" algn="l" defTabSz="1088420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3088" indent="-272122" algn="l" defTabSz="108842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7289" indent="-272122" algn="l" defTabSz="108842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1504" indent="-272122" algn="l" defTabSz="108842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5712" indent="-272122" algn="l" defTabSz="108842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42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218" algn="l" defTabSz="108842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420" algn="l" defTabSz="108842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2595" algn="l" defTabSz="108842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6809" algn="l" defTabSz="108842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0988" algn="l" defTabSz="108842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5198" algn="l" defTabSz="108842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09394" algn="l" defTabSz="108842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3594" algn="l" defTabSz="108842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gif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gif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gif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gif"/><Relationship Id="rId7" Type="http://schemas.openxmlformats.org/officeDocument/2006/relationships/image" Target="../media/image90.gif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9.png"/><Relationship Id="rId5" Type="http://schemas.openxmlformats.org/officeDocument/2006/relationships/image" Target="../media/image88.png"/><Relationship Id="rId4" Type="http://schemas.openxmlformats.org/officeDocument/2006/relationships/image" Target="../media/image8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536000"/>
            <a:ext cx="5257818" cy="2307722"/>
          </a:xfrm>
          <a:prstGeom prst="rect">
            <a:avLst/>
          </a:prstGeom>
        </p:spPr>
        <p:txBody>
          <a:bodyPr wrap="none" lIns="90853" tIns="45422" rIns="90853" bIns="45422">
            <a:spAutoFit/>
          </a:bodyPr>
          <a:lstStyle/>
          <a:p>
            <a:pPr algn="ctr" defTabSz="1088420"/>
            <a:r>
              <a:rPr lang="fr-FR" sz="7200" dirty="0" smtClean="0">
                <a:ln w="38100">
                  <a:solidFill>
                    <a:prstClr val="black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Nature  </a:t>
            </a:r>
          </a:p>
          <a:p>
            <a:pPr algn="ctr" defTabSz="1088420"/>
            <a:r>
              <a:rPr lang="fr-FR" sz="7200" dirty="0" smtClean="0">
                <a:ln w="38100">
                  <a:solidFill>
                    <a:prstClr val="black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Artistique</a:t>
            </a:r>
            <a:endParaRPr lang="fr-FR" sz="3600" dirty="0">
              <a:ln w="38100">
                <a:solidFill>
                  <a:prstClr val="black"/>
                </a:solidFill>
              </a:ln>
              <a:blipFill>
                <a:blip r:embed="rId4"/>
                <a:stretch>
                  <a:fillRect/>
                </a:stretch>
              </a:blipFill>
            </a:endParaRP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>
            <a:off x="6300000" y="251923"/>
            <a:ext cx="3600000" cy="1363046"/>
          </a:xfrm>
          <a:prstGeom prst="rect">
            <a:avLst/>
          </a:prstGeom>
          <a:noFill/>
        </p:spPr>
        <p:txBody>
          <a:bodyPr wrap="none" lIns="90853" tIns="45422" rIns="90853" bIns="45422" rtlCol="0">
            <a:prstTxWarp prst="textPlain">
              <a:avLst/>
            </a:prstTxWarp>
            <a:spAutoFit/>
          </a:bodyPr>
          <a:lstStyle/>
          <a:p>
            <a:pPr defTabSz="1088420"/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23" y="5654952"/>
            <a:ext cx="10261600" cy="1188021"/>
          </a:xfrm>
          <a:prstGeom prst="rect">
            <a:avLst/>
          </a:prstGeom>
          <a:noFill/>
        </p:spPr>
        <p:txBody>
          <a:bodyPr wrap="none" lIns="90853" tIns="45422" rIns="90853" bIns="45422" rtlCol="0">
            <a:prstTxWarp prst="textPlain">
              <a:avLst/>
            </a:prstTxWarp>
            <a:spAutoFit/>
          </a:bodyPr>
          <a:lstStyle/>
          <a:p>
            <a:pPr defTabSz="1088420"/>
            <a:endParaRPr lang="fr-FR" sz="5900" dirty="0">
              <a:ln w="47625">
                <a:solidFill>
                  <a:prstClr val="black"/>
                </a:solidFill>
              </a:ln>
              <a:solidFill>
                <a:srgbClr val="38D43C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6425742" cy="614891"/>
          </a:xfrm>
          <a:prstGeom prst="rect">
            <a:avLst/>
          </a:prstGeom>
        </p:spPr>
        <p:txBody>
          <a:bodyPr wrap="square" lIns="121288" tIns="60632" rIns="121288" bIns="60632">
            <a:spAutoFit/>
          </a:bodyPr>
          <a:lstStyle/>
          <a:p>
            <a:pPr defTabSz="1088420"/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Il faut aimer la solitude pour être photographe</a:t>
            </a:r>
            <a:endParaRPr lang="fr-FR" sz="32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299152" y="5076453"/>
            <a:ext cx="1800933" cy="1476726"/>
          </a:xfrm>
          <a:prstGeom prst="rect">
            <a:avLst/>
          </a:prstGeom>
          <a:noFill/>
        </p:spPr>
        <p:txBody>
          <a:bodyPr wrap="square" lIns="90853" tIns="45422" rIns="90853" bIns="45422" rtlCol="0">
            <a:spAutoFit/>
          </a:bodyPr>
          <a:lstStyle/>
          <a:p>
            <a:pPr algn="ctr" defTabSz="1088420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 defTabSz="1088420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4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740000">
            <a:off x="6633654" y="2196000"/>
            <a:ext cx="1979860" cy="175792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456000" y="2773365"/>
            <a:ext cx="780078" cy="1199868"/>
          </a:xfrm>
          <a:prstGeom prst="rect">
            <a:avLst/>
          </a:prstGeom>
        </p:spPr>
        <p:txBody>
          <a:bodyPr wrap="none" lIns="90992" tIns="45492" rIns="90992" bIns="45492">
            <a:spAutoFit/>
          </a:bodyPr>
          <a:lstStyle/>
          <a:p>
            <a:pPr defTabSz="1088420"/>
            <a:r>
              <a:rPr lang="fr-FR" sz="7200" dirty="0" smtClean="0">
                <a:ln w="38100">
                  <a:solidFill>
                    <a:prstClr val="black"/>
                  </a:solidFill>
                </a:ln>
                <a:blipFill>
                  <a:blip r:embed="rId6"/>
                  <a:stretch>
                    <a:fillRect/>
                  </a:stretch>
                </a:blipFill>
                <a:latin typeface="Broadway" pitchFamily="82" charset="0"/>
              </a:rPr>
              <a:t>8</a:t>
            </a:r>
            <a:endParaRPr lang="fr-FR" sz="3600" dirty="0">
              <a:ln w="38100">
                <a:solidFill>
                  <a:prstClr val="black"/>
                </a:solidFill>
              </a:ln>
              <a:blipFill>
                <a:blip r:embed="rId6"/>
                <a:stretch>
                  <a:fillRect/>
                </a:stretch>
              </a:blipFill>
            </a:endParaRPr>
          </a:p>
        </p:txBody>
      </p:sp>
      <p:pic>
        <p:nvPicPr>
          <p:cNvPr id="10" name="Musique celtique8 relaxante, Brise du soir, Forêt dautomne - Musique relaxante.wav">
            <a:hlinkClick r:id="" action="ppaction://media"/>
          </p:cNvPr>
          <p:cNvPicPr>
            <a:picLocks noRot="1" noChangeAspect="1"/>
          </p:cNvPicPr>
          <p:nvPr>
            <a:wavAudioFile r:embed="rId1" name="Musique celtique8 relaxante, Brise du soir, Forêt dautomne - Musique relaxante.wav"/>
          </p:nvPr>
        </p:nvPicPr>
        <p:blipFill>
          <a:blip r:embed="rId7" cstate="print"/>
          <a:stretch>
            <a:fillRect/>
          </a:stretch>
        </p:blipFill>
        <p:spPr>
          <a:xfrm>
            <a:off x="6426944" y="3708301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300"/>
                            </p:stCondLst>
                            <p:childTnLst>
                              <p:par>
                                <p:cTn id="22" presetID="40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7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1700"/>
                            </p:stCondLst>
                            <p:childTnLst>
                              <p:par>
                                <p:cTn id="3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7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7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2" grpId="0"/>
      <p:bldP spid="4" grpId="0"/>
      <p:bldP spid="5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543426_7787259091330092_73417971380448166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99" y="0"/>
            <a:ext cx="10257601" cy="6840538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883730_1542136606335259_71873245211542978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6840538" cy="6840538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883879_1542136749668578_962331465361294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4761" y="0"/>
            <a:ext cx="3852078" cy="6840538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4455665_852046430298068_8141035283461589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67224" cy="6840538"/>
          </a:xfrm>
          <a:prstGeom prst="rect">
            <a:avLst/>
          </a:prstGeom>
        </p:spPr>
      </p:pic>
      <p:pic>
        <p:nvPicPr>
          <p:cNvPr id="3" name="Image 2" descr="unnamed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4458092_852046650298046_37174763336850889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10473551" cy="6840538"/>
          </a:xfrm>
          <a:prstGeom prst="rect">
            <a:avLst/>
          </a:prstGeom>
        </p:spPr>
      </p:pic>
      <p:pic>
        <p:nvPicPr>
          <p:cNvPr id="4" name="Image 3" descr="cadres-gifs-animes-9444697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97792" y="-180131"/>
            <a:ext cx="10873208" cy="7200799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889444_1542136589668594_22292505606738472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10520" y="0"/>
            <a:ext cx="5130404" cy="6840538"/>
          </a:xfrm>
          <a:prstGeom prst="star32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4483778_852046793631365_43304893999138871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  <p:pic>
        <p:nvPicPr>
          <p:cNvPr id="3" name="Image 2" descr="cadres-gifs-animes-9444697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97792" y="-180131"/>
            <a:ext cx="10873208" cy="7200799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4488251_852046720298039_2845854262103678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67224" cy="6840538"/>
          </a:xfrm>
          <a:prstGeom prst="flowChartDelay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4489164_852046866964691_78664833396903190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star32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896829_1542136896335230_6665239759439095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4761" y="0"/>
            <a:ext cx="3852078" cy="6840538"/>
          </a:xfrm>
          <a:prstGeom prst="dodecagon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4781036_852046666964711_21470237017460945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52000"/>
            <a:ext cx="10260000" cy="6354786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921492_10227548641636586_17278377007772172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38695"/>
            <a:ext cx="10261600" cy="636314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" name="Image 2" descr="05-39-48-18_512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36000" y="1980000"/>
            <a:ext cx="5184000" cy="5184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904964_1542136826335237_3941060122947659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star32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925967_10227548640876567_89422506841587120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3141"/>
            <a:ext cx="10261600" cy="5914255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" name="Image 2" descr="05-39-48-18_512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36000" y="1980000"/>
            <a:ext cx="5076000" cy="5076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904428_1542136846335235_2251306909190327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6141" y="0"/>
            <a:ext cx="3849318" cy="6840538"/>
          </a:xfrm>
          <a:prstGeom prst="can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948044_10227548642396605_76099481610044669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34102"/>
            <a:ext cx="10261600" cy="6172333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" name="Image 2" descr="05-39-48-18_512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20000" y="1764000"/>
            <a:ext cx="5256000" cy="5256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904661_1542136796335240_56248494432613725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can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4776732_10227548642596610_53826968984010047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" name="Image 2" descr="05-39-48-18_512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20000" y="1764000"/>
            <a:ext cx="5148000" cy="514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901557_1542136703001916_77622419441498087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4761" y="0"/>
            <a:ext cx="3852078" cy="6840538"/>
          </a:xfrm>
          <a:prstGeom prst="star32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4935907_10227548648076747_66809495042918999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156" y="0"/>
            <a:ext cx="10125287" cy="684053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" name="Image 2" descr="05-39-48-18_512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98552" y="2124125"/>
            <a:ext cx="4896000" cy="4896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900679_1542136726335247_22272789365353080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4761" y="0"/>
            <a:ext cx="3852078" cy="6840538"/>
          </a:xfrm>
          <a:prstGeom prst="bevel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4976055_10227548640756564_68139828946525098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6914" y="0"/>
            <a:ext cx="9607772" cy="684053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" name="Image 2" descr="05-39-48-18_512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48000" y="1296000"/>
            <a:ext cx="5580000" cy="558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391191_929316255551252_66729899136675811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12000" y="0"/>
            <a:ext cx="7233869" cy="6840538"/>
          </a:xfrm>
          <a:prstGeom prst="star32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5034786_10227548643356629_91049130107322876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" name="Image 2" descr="05-39-48-18_512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78472" y="1332000"/>
            <a:ext cx="5616000" cy="5616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767055_929316165551261_44198819974153631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octagon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5512819_10227548640996570_54275343825232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" name="Image 2" descr="05-39-48-18_512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02608" y="3276253"/>
            <a:ext cx="3924000" cy="3924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067773_929316102217934_43035411004916022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4000" y="0"/>
            <a:ext cx="8174443" cy="6840538"/>
          </a:xfrm>
          <a:prstGeom prst="star32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5621551_987336316134110_57625350732605069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38410" cy="6840538"/>
          </a:xfrm>
          <a:prstGeom prst="rect">
            <a:avLst/>
          </a:prstGeom>
        </p:spPr>
      </p:pic>
      <p:pic>
        <p:nvPicPr>
          <p:cNvPr id="3" name="Image 2" descr="CADRE5A1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368000" y="-864000"/>
            <a:ext cx="12960000" cy="8676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5776911_7865013746852625_63224931176570592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68000" y="0"/>
            <a:ext cx="5724300" cy="6840538"/>
          </a:xfrm>
          <a:prstGeom prst="star32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003158_869145011897217_37914803404300237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16745" cy="6840538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3" name="Image 2" descr="13-28-48-151_512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98352" y="0"/>
            <a:ext cx="8136904" cy="47625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046409_7860700703950596_12633754711259506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6840538" cy="6840538"/>
          </a:xfrm>
          <a:prstGeom prst="rect">
            <a:avLst/>
          </a:prstGeom>
        </p:spPr>
      </p:pic>
      <p:pic>
        <p:nvPicPr>
          <p:cNvPr id="4" name="Image 3" descr="picmix.com_41928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74416" y="0"/>
            <a:ext cx="691276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046424_929316332217911_78366367490512917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08000" y="0"/>
            <a:ext cx="8470866" cy="6840538"/>
          </a:xfrm>
          <a:prstGeom prst="rect">
            <a:avLst/>
          </a:prstGeom>
        </p:spPr>
      </p:pic>
      <p:pic>
        <p:nvPicPr>
          <p:cNvPr id="3" name="Image 2" descr="2601109_ddef5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26344" y="-1"/>
            <a:ext cx="8424936" cy="6840539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190971_10211335155811156_58814185248718953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0000" y="0"/>
            <a:ext cx="9513961" cy="6840538"/>
          </a:xfrm>
          <a:prstGeom prst="rect">
            <a:avLst/>
          </a:prstGeom>
        </p:spPr>
      </p:pic>
      <p:pic>
        <p:nvPicPr>
          <p:cNvPr id="3" name="Image 2" descr="cadre65c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252000"/>
            <a:ext cx="10261600" cy="7416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250024_929316298884581_46127400331014393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8000" y="0"/>
            <a:ext cx="7900821" cy="6840538"/>
          </a:xfrm>
          <a:prstGeom prst="star8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286168_869145051897213_67281211370049996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11372" cy="684053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" name="Image 2" descr="13-28-48-151_512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8312" y="-180131"/>
            <a:ext cx="8496944" cy="7272807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291217_929316032217941_12758788517358289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2000" y="0"/>
            <a:ext cx="8362558" cy="6840538"/>
          </a:xfrm>
          <a:prstGeom prst="dodecagon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440068_7887905724563427_29428019502801915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67224" cy="6840538"/>
          </a:xfrm>
          <a:prstGeom prst="bevel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492398_1542136449668608_46455668781136494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8000" y="0"/>
            <a:ext cx="7865288" cy="6840538"/>
          </a:xfrm>
          <a:prstGeom prst="cube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510638_869145091897209_40801745809667371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11372" cy="684053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" name="Image 2" descr="13-28-48-151_512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82328" y="1116013"/>
            <a:ext cx="8136904" cy="47625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645238_929316212217923_39219337801437977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8000" y="0"/>
            <a:ext cx="9006708" cy="6840538"/>
          </a:xfrm>
          <a:prstGeom prst="star6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721015_929316375551240_19104251001859679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20000" y="0"/>
            <a:ext cx="7022952" cy="6840538"/>
          </a:xfrm>
          <a:prstGeom prst="star32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772079_7883093205044679_46991969817410184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00" y="252000"/>
            <a:ext cx="10260000" cy="6335550"/>
          </a:xfrm>
          <a:prstGeom prst="rect">
            <a:avLst/>
          </a:prstGeom>
        </p:spPr>
      </p:pic>
      <p:pic>
        <p:nvPicPr>
          <p:cNvPr id="3" name="Image 2" descr="picmix.com_25408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846333_987336372800771_492060073754361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38410" cy="6840538"/>
          </a:xfrm>
          <a:prstGeom prst="rect">
            <a:avLst/>
          </a:prstGeom>
        </p:spPr>
      </p:pic>
      <p:pic>
        <p:nvPicPr>
          <p:cNvPr id="3" name="Image 2" descr="WiCI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252139"/>
            <a:ext cx="10296000" cy="727280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748146_1682805002489542_7963207880457131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0000" y="0"/>
            <a:ext cx="449765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514939_1680379846065391_12194534857388159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000" y="288000"/>
            <a:ext cx="10260000" cy="6265013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898492_1683688959067813_46239282563322245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88000"/>
            <a:ext cx="10260000" cy="6265013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901427_1683688595734516_18642401068794509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08000" y="0"/>
            <a:ext cx="4617363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958798_1681862475917128_40745211879055893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52000"/>
            <a:ext cx="10260000" cy="6265013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973875_1681294749307234_49211583396078783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52000"/>
            <a:ext cx="10260000" cy="6265013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976732_1681862319250477_82027286339081427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4000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093184_1683443742425668_4231238495282026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52000"/>
            <a:ext cx="10260000" cy="6265013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001311_2200143873666290_63820444499617547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087650" cy="6840538"/>
          </a:xfrm>
          <a:prstGeom prst="rect">
            <a:avLst/>
          </a:prstGeom>
        </p:spPr>
      </p:pic>
      <p:pic>
        <p:nvPicPr>
          <p:cNvPr id="3" name="Image 2" descr="_nRrUkLI-h943s1zBl8Ko_9ebl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-5400000">
            <a:off x="1710531" y="827981"/>
            <a:ext cx="6840538" cy="5184576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018855_1012214010264293_35737092378306930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40000" y="538"/>
            <a:ext cx="3851775" cy="6840000"/>
          </a:xfrm>
          <a:prstGeom prst="rect">
            <a:avLst/>
          </a:prstGeom>
        </p:spPr>
      </p:pic>
      <p:pic>
        <p:nvPicPr>
          <p:cNvPr id="3" name="Image 2" descr="picmix.com_273978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58592" y="0"/>
            <a:ext cx="381000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088572_857772286392149_169963536858422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8312" y="0"/>
            <a:ext cx="8807193" cy="6840538"/>
          </a:xfrm>
          <a:prstGeom prst="plaque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098743_857772369725474_32954318567560595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67224" cy="6840538"/>
          </a:xfrm>
          <a:prstGeom prst="rect">
            <a:avLst/>
          </a:prstGeom>
        </p:spPr>
      </p:pic>
      <p:pic>
        <p:nvPicPr>
          <p:cNvPr id="3" name="Image 2" descr="02-32-07-990_512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121700_857771369725574_22887526546715499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68000" y="0"/>
            <a:ext cx="5700448" cy="6840538"/>
          </a:xfrm>
          <a:prstGeom prst="can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121732_857771486392229_20642147169479387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bevel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122304_857771409725570_69711955137491007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6000" y="0"/>
            <a:ext cx="9467873" cy="6840538"/>
          </a:xfrm>
          <a:prstGeom prst="star32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122306_857771726392205_68602160741468820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60000" y="0"/>
            <a:ext cx="7729808" cy="6840538"/>
          </a:xfrm>
          <a:prstGeom prst="star12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126440_857771869725524_4949576798370690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00" y="252000"/>
            <a:ext cx="10260000" cy="6303488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140684_857772146392163_22333334231544279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0000" y="0"/>
            <a:ext cx="9181930" cy="6840538"/>
          </a:xfrm>
          <a:prstGeom prst="star32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142107_857772169725494_8380689914528435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  <p:pic>
        <p:nvPicPr>
          <p:cNvPr id="3" name="Image 2" descr="c8yge5qc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1"/>
            <a:ext cx="10261600" cy="6909771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144963_857771699725541_81204685323451838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10257601" cy="6840538"/>
          </a:xfrm>
          <a:prstGeom prst="cube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145905_857771393058905_87847302220632269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10493635" cy="6840538"/>
          </a:xfrm>
          <a:prstGeom prst="star8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152681_857771729725538_24973248539229836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67224" cy="6840538"/>
          </a:xfrm>
          <a:prstGeom prst="star32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684161" y="5868298"/>
            <a:ext cx="2189011" cy="766974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42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6499052" y="576010"/>
            <a:ext cx="1386236" cy="792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9514" tIns="59738" rIns="119514" bIns="59738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2194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3883" y="4176000"/>
            <a:ext cx="5220387" cy="766974"/>
          </a:xfrm>
          <a:prstGeom prst="rect">
            <a:avLst/>
          </a:prstGeom>
          <a:noFill/>
        </p:spPr>
        <p:txBody>
          <a:bodyPr wrap="square" lIns="119514" tIns="59738" rIns="119514" bIns="59738" rtlCol="0">
            <a:spAutoFit/>
          </a:bodyPr>
          <a:lstStyle/>
          <a:p>
            <a:pPr algn="ctr"/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Musique  celtique</a:t>
            </a:r>
            <a:endParaRPr lang="fr-FR" sz="42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941373" y="2653340"/>
            <a:ext cx="2048395" cy="766974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386737" y="674793"/>
            <a:ext cx="1126220" cy="351475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08.09.2024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38205" y="5817400"/>
            <a:ext cx="1777796" cy="884369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240684" y="1981808"/>
            <a:ext cx="2769224" cy="1598228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3980" y="256515"/>
            <a:ext cx="899998" cy="799113"/>
          </a:xfrm>
          <a:prstGeom prst="rect">
            <a:avLst/>
          </a:prstGeom>
        </p:spPr>
      </p:pic>
      <p:pic>
        <p:nvPicPr>
          <p:cNvPr id="13" name="Image 12" descr="71-717822_playing-harp-girl-kids-sticker-niños-tocando-arpa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291040" y="3312000"/>
            <a:ext cx="1800000" cy="2079155"/>
          </a:xfrm>
          <a:prstGeom prst="rect">
            <a:avLst/>
          </a:prstGeom>
        </p:spPr>
      </p:pic>
      <p:pic>
        <p:nvPicPr>
          <p:cNvPr id="17" name="Image 16" descr="woman-playing-harp-animated-gif-clr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562848" y="2700189"/>
            <a:ext cx="1800000" cy="2863634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.01578  C 0.003 -0.0127  0.007 -0.03969  0.015 -0.03969  C 0.024 -0.03969  0.027 -0.0127  0.03 0.01578  C 0.034 0.04726  0.037 0.07874  0.047 0.07874  C 0.056 0.07874  0.059 0.04726  0.063 0.01578  C 0.065 -0.0127  0.069 -0.03969  0.078 -0.03969  C 0.086 -0.03969  0.09 -0.0127  0.093 0.01578  C 0.096 0.04726  0.1 0.07874  0.109 0.07874  C 0.118 0.07874  0.125 0.01578  0.125 0.01578  C 0.128 -0.0127  0.131 -0.03969  0.14 -0.03969  C 0.149 -0.03969  0.152 -0.0127  0.155 0.01578  C 0.159 0.04726  0.162 0.07874  0.172 0.07874  C 0.181 0.07874  0.184 0.04726  0.187 0.01578  C 0.191 -0.0127  0.194 -0.03969  0.203 -0.03969  C 0.211 -0.03969  0.215 -0.0127  0.218 0.01578  C 0.221 0.04726  0.225 0.07874  0.234 0.07874  C 0.243 0.07874  0.246 0.04726  0.25 0.01578  E" pathEditMode="fixed" ptsTypes="">
                                      <p:cBhvr>
                                        <p:cTn id="24" dur="1000" spd="-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500"/>
                            </p:stCondLst>
                            <p:childTnLst>
                              <p:par>
                                <p:cTn id="30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848  0.007 -0.05547  0.015 -0.05547  C 0.024 -0.05547  0.027 -0.02848  0.03 0  C 0.034 0.03148  0.037 0.06296  0.047 0.06296  C 0.056 0.06296  0.059 0.03148  0.063 0  C 0.065 -0.02848  0.069 -0.05547  0.078 -0.05547  C 0.086 -0.05547  0.09 -0.02848  0.093 0  C 0.096 0.03148  0.1 0.06296  0.109 0.06296  C 0.118 0.06296  0.125 0  0.125 0  C 0.128 -0.02848  0.131 -0.05547  0.14 -0.05547  C 0.149 -0.05547  0.152 -0.02848  0.155 0  C 0.159 0.03148  0.162 0.06296  0.172 0.06296  C 0.181 0.06296  0.184 0.03148  0.187 0  C 0.191 -0.02848  0.194 -0.05547  0.203 -0.05547  C 0.211 -0.05547  0.215 -0.02848  0.218 0  C 0.221 0.03148  0.225 0.06296  0.234 0.06296  C 0.243 0.06296  0.246 0.03148  0.25 0  E" pathEditMode="fixed" ptsTypes="">
                                      <p:cBhvr>
                                        <p:cTn id="31" dur="1000" spd="-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4000"/>
                            </p:stCondLst>
                            <p:childTnLst>
                              <p:par>
                                <p:cTn id="37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727 -0.03318 C -0.00371 -0.05847 0.00124 -0.08237 0.01099 -0.08237 C 0.02214 -0.08237 0.0257 -0.05847 0.02957 -0.03318 C 0.03452 -0.00534 0.03808 0.0225 0.05046 0.0225 C 0.0616 0.0225 0.06516 -0.00534 0.07012 -0.03318 C 0.07259 -0.05847 0.07755 -0.08237 0.08854 -0.08237 C 0.0986 -0.08237 0.10339 -0.05847 0.10711 -0.03318 C 0.11082 -0.00534 0.11562 0.0225 0.12676 0.0225 C 0.13775 0.0225 0.14627 -0.03318 0.14627 -0.03295 C 0.14983 -0.05847 0.1537 -0.08237 0.16484 -0.08237 C 0.17583 -0.08237 0.17923 -0.05847 0.18326 -0.03318 C 0.1879 -0.00534 0.19177 0.0225 0.204 0.0225 C 0.2153 0.0225 0.21886 -0.00534 0.22257 -0.03318 C 0.22737 -0.05847 0.23124 -0.08237 0.24223 -0.08237 C 0.25198 -0.08237 0.25678 -0.05847 0.26064 -0.03318 C 0.2642 -0.00534 0.26931 0.0225 0.2803 0.0225 C 0.29114 0.0225 0.295 -0.00534 0.30011 -0.03318 " pathEditMode="fixed" rAng="0" ptsTypes="fffffffffffffffff">
                                      <p:cBhvr>
                                        <p:cTn id="38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4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5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7500"/>
                            </p:stCondLst>
                            <p:childTnLst>
                              <p:par>
                                <p:cTn id="44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72222E-6 -5.52076E-7 C 0.00295 -0.02528 0.00694 -0.04941 0.01493 -0.04941 C 0.02395 -0.04941 0.02708 -0.02528 0.03003 -5.52076E-7 C 0.03402 0.02807 0.03697 0.0559 0.04704 0.0559 C 0.05607 0.0559 0.05902 0.02807 0.06302 -5.52076E-7 C 0.06493 -0.02528 0.06892 -0.04941 0.07795 -0.04941 C 0.08593 -0.04941 0.08993 -0.02528 0.09305 -5.52076E-7 C 0.096 0.02807 0.1 0.0559 0.10902 0.0559 C 0.11805 0.0559 0.125 -5.52076E-7 0.125 0.00023 C 0.12795 -0.02528 0.13107 -0.04941 0.13993 -0.04941 C 0.14895 -0.04941 0.15208 -0.02528 0.15503 -5.52076E-7 C 0.15902 0.02807 0.16197 0.0559 0.17204 0.0559 C 0.18107 0.0559 0.18402 0.02807 0.18697 -5.52076E-7 C 0.19097 -0.02528 0.19392 -0.04941 0.20295 -0.04941 C 0.21093 -0.04941 0.21493 -0.02528 0.21805 -5.52076E-7 C 0.221 0.02807 0.225 0.0559 0.23402 0.0559 C 0.24305 0.0559 0.246 0.02807 0.25 -5.52076E-7 " pathEditMode="fixed" rAng="0" ptsTypes="fffffffffffffffff">
                                      <p:cBhvr>
                                        <p:cTn id="45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9000"/>
                            </p:stCondLst>
                            <p:childTnLst>
                              <p:par>
                                <p:cTn id="4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1000"/>
                            </p:stCondLst>
                            <p:childTnLst>
                              <p:par>
                                <p:cTn id="51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1545 -0.02297 C -0.0125 -0.04825 -0.00851 -0.07238 -0.00052 -0.07238 C 0.00851 -0.07238 0.01163 -0.04825 0.01459 -0.02297 C 0.01858 0.0051 0.02153 0.03294 0.0316 0.03294 C 0.04063 0.03294 0.04358 0.0051 0.04757 -0.02297 C 0.04948 -0.04825 0.05347 -0.07238 0.0625 -0.07238 C 0.07049 -0.07238 0.07448 -0.04825 0.07761 -0.02297 C 0.08056 0.0051 0.08455 0.03294 0.09358 0.03294 C 0.10261 0.03294 0.10955 -0.02297 0.10955 -0.02274 C 0.1125 -0.04825 0.11563 -0.07238 0.12448 -0.07238 C 0.13351 -0.07238 0.13663 -0.04825 0.13959 -0.02297 C 0.14358 0.0051 0.14653 0.03294 0.1566 0.03294 C 0.16563 0.03294 0.16858 0.0051 0.17153 -0.02297 C 0.17552 -0.04825 0.17847 -0.07238 0.1875 -0.07238 C 0.19549 -0.07238 0.19948 -0.04825 0.20261 -0.02297 C 0.20556 0.0051 0.20955 0.03294 0.21858 0.03294 C 0.22761 0.03294 0.23056 0.0051 0.23455 -0.02297 " pathEditMode="fixed" rAng="0" ptsTypes="fffffffffffffffff">
                                      <p:cBhvr>
                                        <p:cTn id="52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2500"/>
                            </p:stCondLst>
                            <p:childTnLst>
                              <p:par>
                                <p:cTn id="5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4500"/>
                            </p:stCondLst>
                            <p:childTnLst>
                              <p:par>
                                <p:cTn id="58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9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6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80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464 -0.00348 C -0.00155 -0.02877 0.00247 -0.05267 0.01051 -0.05267 C 0.01947 -0.05267 0.02241 -0.02877 0.0255 -0.00348 C 0.02936 0.02459 0.03245 0.05243 0.0425 0.05243 C 0.05147 0.05243 0.0544 0.02459 0.05842 -0.00348 C 0.06043 -0.02877 0.06445 -0.05267 0.07341 -0.05267 C 0.08145 -0.05267 0.08547 -0.02877 0.08841 -0.00348 C 0.09134 0.02459 0.09536 0.05243 0.10448 0.05243 C 0.11344 0.05243 0.1204 -0.00348 0.1204 -0.00325 C 0.12334 -0.02877 0.12643 -0.05267 0.13539 -0.05267 C 0.14436 -0.05267 0.14745 -0.02877 0.15038 -0.00348 C 0.1544 0.02459 0.15734 0.05243 0.16739 0.05243 C 0.17635 0.05243 0.17944 0.02459 0.18238 -0.00348 C 0.1864 -0.02877 0.18933 -0.05267 0.19845 -0.05267 C 0.20633 -0.05267 0.21035 -0.02877 0.21344 -0.00348 C 0.21638 0.02459 0.2204 0.05243 0.22936 0.05243 C 0.23833 0.05243 0.24142 0.02459 0.24544 -0.00348 " pathEditMode="fixed" rAng="0" ptsTypes="fffffffffffffffff">
                                      <p:cBhvr>
                                        <p:cTn id="66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9500"/>
                            </p:stCondLst>
                            <p:childTnLst>
                              <p:par>
                                <p:cTn id="6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1500"/>
                            </p:stCondLst>
                            <p:childTnLst>
                              <p:par>
                                <p:cTn id="72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323 1.91139E-6 C -0.02934 -0.02529 -0.02534 -0.04941 -0.01736 -0.04941 C -0.00833 -0.04941 -0.00538 -0.02529 -0.00225 1.91139E-6 C 0.00174 0.02807 0.00469 0.0559 0.01476 0.0559 C 0.02379 0.0559 0.02674 0.02807 0.03073 1.91139E-6 C 0.03264 -0.02529 0.03664 -0.04941 0.04566 -0.04941 C 0.05365 -0.04941 0.05764 -0.02529 0.06077 1.91139E-6 C 0.06372 0.02807 0.06771 0.0559 0.07674 0.0559 C 0.08577 0.0559 0.09271 1.91139E-6 0.09271 0.00023 C 0.09566 -0.02529 0.09879 -0.04941 0.10764 -0.04941 C 0.11667 -0.04941 0.11962 -0.02529 0.12275 1.91139E-6 C 0.12674 0.02807 0.12969 0.0559 0.13976 0.0559 C 0.14879 0.0559 0.15174 0.02807 0.15469 1.91139E-6 C 0.15869 -0.02529 0.16164 -0.04941 0.17066 -0.04941 C 0.17865 -0.04941 0.18264 -0.02529 0.18577 1.91139E-6 C 0.18872 0.02807 0.19271 0.0559 0.20174 0.0559 C 0.21077 0.0559 0.21372 0.02807 0.21771 1.91139E-6 " pathEditMode="fixed" rAng="0" ptsTypes="fffffffffffffffff">
                                      <p:cBhvr>
                                        <p:cTn id="73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43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2659</TotalTime>
  <Words>29</Words>
  <Application>Microsoft Office PowerPoint</Application>
  <PresentationFormat>Personnalisé</PresentationFormat>
  <Paragraphs>12</Paragraphs>
  <Slides>67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67</vt:i4>
      </vt:variant>
    </vt:vector>
  </HeadingPairs>
  <TitlesOfParts>
    <vt:vector size="69" baseType="lpstr">
      <vt:lpstr>1_Thème Office</vt:lpstr>
      <vt:lpstr>43_Thème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330</cp:revision>
  <dcterms:created xsi:type="dcterms:W3CDTF">2020-05-12T17:47:43Z</dcterms:created>
  <dcterms:modified xsi:type="dcterms:W3CDTF">2024-09-07T21:38:19Z</dcterms:modified>
</cp:coreProperties>
</file>