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584" r:id="rId2"/>
  </p:sldMasterIdLst>
  <p:notesMasterIdLst>
    <p:notesMasterId r:id="rId67"/>
  </p:notesMasterIdLst>
  <p:sldIdLst>
    <p:sldId id="469" r:id="rId3"/>
    <p:sldId id="472" r:id="rId4"/>
    <p:sldId id="471" r:id="rId5"/>
    <p:sldId id="473" r:id="rId6"/>
    <p:sldId id="514" r:id="rId7"/>
    <p:sldId id="474" r:id="rId8"/>
    <p:sldId id="475" r:id="rId9"/>
    <p:sldId id="478" r:id="rId10"/>
    <p:sldId id="476" r:id="rId11"/>
    <p:sldId id="516" r:id="rId12"/>
    <p:sldId id="477" r:id="rId13"/>
    <p:sldId id="483" r:id="rId14"/>
    <p:sldId id="488" r:id="rId15"/>
    <p:sldId id="480" r:id="rId16"/>
    <p:sldId id="481" r:id="rId17"/>
    <p:sldId id="482" r:id="rId18"/>
    <p:sldId id="486" r:id="rId19"/>
    <p:sldId id="484" r:id="rId20"/>
    <p:sldId id="485" r:id="rId21"/>
    <p:sldId id="515" r:id="rId22"/>
    <p:sldId id="487" r:id="rId23"/>
    <p:sldId id="489" r:id="rId24"/>
    <p:sldId id="522" r:id="rId25"/>
    <p:sldId id="490" r:id="rId26"/>
    <p:sldId id="491" r:id="rId27"/>
    <p:sldId id="520" r:id="rId28"/>
    <p:sldId id="492" r:id="rId29"/>
    <p:sldId id="493" r:id="rId30"/>
    <p:sldId id="494" r:id="rId31"/>
    <p:sldId id="495" r:id="rId32"/>
    <p:sldId id="503" r:id="rId33"/>
    <p:sldId id="496" r:id="rId34"/>
    <p:sldId id="497" r:id="rId35"/>
    <p:sldId id="519" r:id="rId36"/>
    <p:sldId id="498" r:id="rId37"/>
    <p:sldId id="499" r:id="rId38"/>
    <p:sldId id="500" r:id="rId39"/>
    <p:sldId id="501" r:id="rId40"/>
    <p:sldId id="517" r:id="rId41"/>
    <p:sldId id="502" r:id="rId42"/>
    <p:sldId id="504" r:id="rId43"/>
    <p:sldId id="505" r:id="rId44"/>
    <p:sldId id="506" r:id="rId45"/>
    <p:sldId id="508" r:id="rId46"/>
    <p:sldId id="507" r:id="rId47"/>
    <p:sldId id="521" r:id="rId48"/>
    <p:sldId id="510" r:id="rId49"/>
    <p:sldId id="513" r:id="rId50"/>
    <p:sldId id="511" r:id="rId51"/>
    <p:sldId id="518" r:id="rId52"/>
    <p:sldId id="523" r:id="rId53"/>
    <p:sldId id="524" r:id="rId54"/>
    <p:sldId id="525" r:id="rId55"/>
    <p:sldId id="527" r:id="rId56"/>
    <p:sldId id="526" r:id="rId57"/>
    <p:sldId id="530" r:id="rId58"/>
    <p:sldId id="531" r:id="rId59"/>
    <p:sldId id="532" r:id="rId60"/>
    <p:sldId id="528" r:id="rId61"/>
    <p:sldId id="529" r:id="rId62"/>
    <p:sldId id="509" r:id="rId63"/>
    <p:sldId id="479" r:id="rId64"/>
    <p:sldId id="512" r:id="rId65"/>
    <p:sldId id="470" r:id="rId66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243iRMXsi7hHqmdYg0MXA==" hashData="ruevTm7gNdHmvam4fo4nKXpNG/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85" autoAdjust="0"/>
    <p:restoredTop sz="94660"/>
  </p:normalViewPr>
  <p:slideViewPr>
    <p:cSldViewPr>
      <p:cViewPr varScale="1">
        <p:scale>
          <a:sx n="65" d="100"/>
          <a:sy n="65" d="100"/>
        </p:scale>
        <p:origin x="-1044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07/09/2024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369"/>
            <a:ext cx="8722361" cy="146628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5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2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4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8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30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400022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136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272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40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5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67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80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94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307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85" y="1531296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85" y="2169344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69344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804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361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80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15" y="479239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15" y="61617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1368" indent="0">
              <a:buNone/>
              <a:defRPr sz="3300"/>
            </a:lvl2pPr>
            <a:lvl3pPr marL="1082726" indent="0">
              <a:buNone/>
              <a:defRPr sz="2900"/>
            </a:lvl3pPr>
            <a:lvl4pPr marL="1624039" indent="0">
              <a:buNone/>
              <a:defRPr sz="2400"/>
            </a:lvl4pPr>
            <a:lvl5pPr marL="2165404" indent="0">
              <a:buNone/>
              <a:defRPr sz="2400"/>
            </a:lvl5pPr>
            <a:lvl6pPr marL="2706742" indent="0">
              <a:buNone/>
              <a:defRPr sz="2400"/>
            </a:lvl6pPr>
            <a:lvl7pPr marL="3248096" indent="0">
              <a:buNone/>
              <a:defRPr sz="2400"/>
            </a:lvl7pPr>
            <a:lvl8pPr marL="3789430" indent="0">
              <a:buNone/>
              <a:defRPr sz="2400"/>
            </a:lvl8pPr>
            <a:lvl9pPr marL="433077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15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953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6" y="27795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04" y="2128098"/>
            <a:ext cx="872236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068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2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4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6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0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1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93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3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282" y="4398111"/>
            <a:ext cx="8722361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282" y="2899317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21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42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5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680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09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51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93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35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33" y="1596886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514" y="1596886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09" y="1531224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218" indent="0">
              <a:buNone/>
              <a:defRPr sz="2400" b="1"/>
            </a:lvl2pPr>
            <a:lvl3pPr marL="1088420" indent="0">
              <a:buNone/>
              <a:defRPr sz="2100" b="1"/>
            </a:lvl3pPr>
            <a:lvl4pPr marL="1632595" indent="0">
              <a:buNone/>
              <a:defRPr sz="1900" b="1"/>
            </a:lvl4pPr>
            <a:lvl5pPr marL="2176809" indent="0">
              <a:buNone/>
              <a:defRPr sz="1900" b="1"/>
            </a:lvl5pPr>
            <a:lvl6pPr marL="2720988" indent="0">
              <a:buNone/>
              <a:defRPr sz="1900" b="1"/>
            </a:lvl6pPr>
            <a:lvl7pPr marL="3265198" indent="0">
              <a:buNone/>
              <a:defRPr sz="1900" b="1"/>
            </a:lvl7pPr>
            <a:lvl8pPr marL="3809394" indent="0">
              <a:buNone/>
              <a:defRPr sz="1900" b="1"/>
            </a:lvl8pPr>
            <a:lvl9pPr marL="4353594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09" y="2169342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087" y="1531224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218" indent="0">
              <a:buNone/>
              <a:defRPr sz="2400" b="1"/>
            </a:lvl2pPr>
            <a:lvl3pPr marL="1088420" indent="0">
              <a:buNone/>
              <a:defRPr sz="2100" b="1"/>
            </a:lvl3pPr>
            <a:lvl4pPr marL="1632595" indent="0">
              <a:buNone/>
              <a:defRPr sz="1900" b="1"/>
            </a:lvl4pPr>
            <a:lvl5pPr marL="2176809" indent="0">
              <a:buNone/>
              <a:defRPr sz="1900" b="1"/>
            </a:lvl5pPr>
            <a:lvl6pPr marL="2720988" indent="0">
              <a:buNone/>
              <a:defRPr sz="1900" b="1"/>
            </a:lvl6pPr>
            <a:lvl7pPr marL="3265198" indent="0">
              <a:buNone/>
              <a:defRPr sz="1900" b="1"/>
            </a:lvl7pPr>
            <a:lvl8pPr marL="3809394" indent="0">
              <a:buNone/>
              <a:defRPr sz="1900" b="1"/>
            </a:lvl8pPr>
            <a:lvl9pPr marL="4353594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087" y="2169342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725" y="275455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44" y="274793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725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218" indent="0">
              <a:buNone/>
              <a:defRPr sz="1500"/>
            </a:lvl2pPr>
            <a:lvl3pPr marL="1088420" indent="0">
              <a:buNone/>
              <a:defRPr sz="1200"/>
            </a:lvl3pPr>
            <a:lvl4pPr marL="1632595" indent="0">
              <a:buNone/>
              <a:defRPr sz="1100"/>
            </a:lvl4pPr>
            <a:lvl5pPr marL="2176809" indent="0">
              <a:buNone/>
              <a:defRPr sz="1100"/>
            </a:lvl5pPr>
            <a:lvl6pPr marL="2720988" indent="0">
              <a:buNone/>
              <a:defRPr sz="1100"/>
            </a:lvl6pPr>
            <a:lvl7pPr marL="3265198" indent="0">
              <a:buNone/>
              <a:defRPr sz="1100"/>
            </a:lvl7pPr>
            <a:lvl8pPr marL="3809394" indent="0">
              <a:buNone/>
              <a:defRPr sz="1100"/>
            </a:lvl8pPr>
            <a:lvl9pPr marL="435359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1" y="479080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1" y="614392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218" indent="0">
              <a:buNone/>
              <a:defRPr sz="3300"/>
            </a:lvl2pPr>
            <a:lvl3pPr marL="1088420" indent="0">
              <a:buNone/>
              <a:defRPr sz="2900"/>
            </a:lvl3pPr>
            <a:lvl4pPr marL="1632595" indent="0">
              <a:buNone/>
              <a:defRPr sz="2400"/>
            </a:lvl4pPr>
            <a:lvl5pPr marL="2176809" indent="0">
              <a:buNone/>
              <a:defRPr sz="2400"/>
            </a:lvl5pPr>
            <a:lvl6pPr marL="2720988" indent="0">
              <a:buNone/>
              <a:defRPr sz="2400"/>
            </a:lvl6pPr>
            <a:lvl7pPr marL="3265198" indent="0">
              <a:buNone/>
              <a:defRPr sz="2400"/>
            </a:lvl7pPr>
            <a:lvl8pPr marL="3809394" indent="0">
              <a:buNone/>
              <a:defRPr sz="2400"/>
            </a:lvl8pPr>
            <a:lvl9pPr marL="4353594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1" y="5353683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218" indent="0">
              <a:buNone/>
              <a:defRPr sz="1500"/>
            </a:lvl2pPr>
            <a:lvl3pPr marL="1088420" indent="0">
              <a:buNone/>
              <a:defRPr sz="1200"/>
            </a:lvl3pPr>
            <a:lvl4pPr marL="1632595" indent="0">
              <a:buNone/>
              <a:defRPr sz="1100"/>
            </a:lvl4pPr>
            <a:lvl5pPr marL="2176809" indent="0">
              <a:buNone/>
              <a:defRPr sz="1100"/>
            </a:lvl5pPr>
            <a:lvl6pPr marL="2720988" indent="0">
              <a:buNone/>
              <a:defRPr sz="1100"/>
            </a:lvl6pPr>
            <a:lvl7pPr marL="3265198" indent="0">
              <a:buNone/>
              <a:defRPr sz="1100"/>
            </a:lvl7pPr>
            <a:lvl8pPr marL="3809394" indent="0">
              <a:buNone/>
              <a:defRPr sz="1100"/>
            </a:lvl8pPr>
            <a:lvl9pPr marL="435359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58" y="276377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06" y="276377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8" y="275127"/>
            <a:ext cx="9235440" cy="1140092"/>
          </a:xfrm>
          <a:prstGeom prst="rect">
            <a:avLst/>
          </a:prstGeom>
        </p:spPr>
        <p:txBody>
          <a:bodyPr vert="horz" lIns="107589" tIns="53787" rIns="107589" bIns="537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8" y="1597090"/>
            <a:ext cx="9235440" cy="4514439"/>
          </a:xfrm>
          <a:prstGeom prst="rect">
            <a:avLst/>
          </a:prstGeom>
        </p:spPr>
        <p:txBody>
          <a:bodyPr vert="horz" lIns="107589" tIns="53787" rIns="107589" bIns="537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5117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295" y="6344178"/>
            <a:ext cx="3249507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320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med" advTm="4000">
    <p:random/>
  </p:transition>
  <p:txStyles>
    <p:titleStyle>
      <a:lvl1pPr algn="ctr" defTabSz="1082726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037" indent="-406037" algn="l" defTabSz="108272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9676" indent="-338341" algn="l" defTabSz="108272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3378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4718" indent="-270698" algn="l" defTabSz="1082726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6065" indent="-270698" algn="l" defTabSz="1082726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738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76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60111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01475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136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72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4039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5404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6742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809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943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77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5" y="277034"/>
            <a:ext cx="9235440" cy="1140091"/>
          </a:xfrm>
          <a:prstGeom prst="rect">
            <a:avLst/>
          </a:prstGeom>
        </p:spPr>
        <p:txBody>
          <a:bodyPr vert="horz" lIns="108362" tIns="54176" rIns="108362" bIns="5417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5" y="1596886"/>
            <a:ext cx="9235440" cy="4514439"/>
          </a:xfrm>
          <a:prstGeom prst="rect">
            <a:avLst/>
          </a:prstGeom>
        </p:spPr>
        <p:txBody>
          <a:bodyPr vert="horz" lIns="108362" tIns="54176" rIns="108362" bIns="5417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315" y="6342596"/>
            <a:ext cx="2394373" cy="364195"/>
          </a:xfrm>
          <a:prstGeom prst="rect">
            <a:avLst/>
          </a:prstGeom>
        </p:spPr>
        <p:txBody>
          <a:bodyPr vert="horz" lIns="108362" tIns="54176" rIns="108362" bIns="54176" rtlCol="0" anchor="ctr"/>
          <a:lstStyle>
            <a:lvl1pPr algn="l" defTabSz="108842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7339" y="6342596"/>
            <a:ext cx="3249507" cy="364195"/>
          </a:xfrm>
          <a:prstGeom prst="rect">
            <a:avLst/>
          </a:prstGeom>
        </p:spPr>
        <p:txBody>
          <a:bodyPr vert="horz" lIns="108362" tIns="54176" rIns="108362" bIns="54176" rtlCol="0" anchor="ctr"/>
          <a:lstStyle>
            <a:lvl1pPr algn="ctr" defTabSz="108842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6459" y="6342596"/>
            <a:ext cx="2394373" cy="364195"/>
          </a:xfrm>
          <a:prstGeom prst="rect">
            <a:avLst/>
          </a:prstGeom>
        </p:spPr>
        <p:txBody>
          <a:bodyPr vert="horz" lIns="108362" tIns="54176" rIns="108362" bIns="54176" rtlCol="0" anchor="ctr"/>
          <a:lstStyle>
            <a:lvl1pPr algn="r" defTabSz="108842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85" r:id="rId1"/>
    <p:sldLayoutId id="2147484586" r:id="rId2"/>
    <p:sldLayoutId id="2147484587" r:id="rId3"/>
    <p:sldLayoutId id="2147484588" r:id="rId4"/>
    <p:sldLayoutId id="2147484589" r:id="rId5"/>
    <p:sldLayoutId id="2147484590" r:id="rId6"/>
    <p:sldLayoutId id="2147484591" r:id="rId7"/>
    <p:sldLayoutId id="2147484592" r:id="rId8"/>
    <p:sldLayoutId id="2147484593" r:id="rId9"/>
    <p:sldLayoutId id="2147484594" r:id="rId10"/>
    <p:sldLayoutId id="2147484595" r:id="rId11"/>
  </p:sldLayoutIdLst>
  <p:transition spd="med" advTm="4000">
    <p:random/>
  </p:transition>
  <p:txStyles>
    <p:titleStyle>
      <a:lvl1pPr algn="ctr" defTabSz="1088420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168" indent="-408168" algn="l" defTabSz="108842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312" indent="-340127" algn="l" defTabSz="108842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500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4695" indent="-272122" algn="l" defTabSz="108842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8897" indent="-272122" algn="l" defTabSz="108842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3088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7289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1504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5712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218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420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595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6809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0988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5198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9394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3594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gif"/><Relationship Id="rId7" Type="http://schemas.openxmlformats.org/officeDocument/2006/relationships/image" Target="../media/image89.gif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8.png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536000"/>
            <a:ext cx="5257818" cy="2307722"/>
          </a:xfrm>
          <a:prstGeom prst="rect">
            <a:avLst/>
          </a:prstGeom>
        </p:spPr>
        <p:txBody>
          <a:bodyPr wrap="none" lIns="90853" tIns="45422" rIns="90853" bIns="45422">
            <a:spAutoFit/>
          </a:bodyPr>
          <a:lstStyle/>
          <a:p>
            <a:pPr algn="ctr" defTabSz="1088420"/>
            <a:r>
              <a:rPr lang="fr-FR" sz="7200" dirty="0" smtClean="0">
                <a:ln w="38100">
                  <a:solidFill>
                    <a:prstClr val="black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Nature  </a:t>
            </a:r>
          </a:p>
          <a:p>
            <a:pPr algn="ctr" defTabSz="1088420"/>
            <a:r>
              <a:rPr lang="fr-FR" sz="7200" dirty="0" smtClean="0">
                <a:ln w="38100">
                  <a:solidFill>
                    <a:prstClr val="black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Artistique</a:t>
            </a:r>
            <a:endParaRPr lang="fr-FR" sz="3600" dirty="0">
              <a:ln w="38100">
                <a:solidFill>
                  <a:prstClr val="black"/>
                </a:solidFill>
              </a:ln>
              <a:blipFill>
                <a:blip r:embed="rId4"/>
                <a:stretch>
                  <a:fillRect/>
                </a:stretch>
              </a:blipFill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6300000" y="251923"/>
            <a:ext cx="3600000" cy="1363046"/>
          </a:xfrm>
          <a:prstGeom prst="rect">
            <a:avLst/>
          </a:prstGeom>
          <a:noFill/>
        </p:spPr>
        <p:txBody>
          <a:bodyPr wrap="none" lIns="90853" tIns="45422" rIns="90853" bIns="45422" rtlCol="0">
            <a:prstTxWarp prst="textPlain">
              <a:avLst/>
            </a:prstTxWarp>
            <a:spAutoFit/>
          </a:bodyPr>
          <a:lstStyle/>
          <a:p>
            <a:pPr defTabSz="1088420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23" y="5654952"/>
            <a:ext cx="10261600" cy="1188021"/>
          </a:xfrm>
          <a:prstGeom prst="rect">
            <a:avLst/>
          </a:prstGeom>
          <a:noFill/>
        </p:spPr>
        <p:txBody>
          <a:bodyPr wrap="none" lIns="90853" tIns="45422" rIns="90853" bIns="45422" rtlCol="0">
            <a:prstTxWarp prst="textPlain">
              <a:avLst/>
            </a:prstTxWarp>
            <a:spAutoFit/>
          </a:bodyPr>
          <a:lstStyle/>
          <a:p>
            <a:pPr defTabSz="1088420"/>
            <a:endParaRPr lang="fr-FR" sz="5900" dirty="0">
              <a:ln w="47625">
                <a:solidFill>
                  <a:prstClr val="black"/>
                </a:solidFill>
              </a:ln>
              <a:solidFill>
                <a:srgbClr val="38D43C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6425742" cy="614891"/>
          </a:xfrm>
          <a:prstGeom prst="rect">
            <a:avLst/>
          </a:prstGeom>
        </p:spPr>
        <p:txBody>
          <a:bodyPr wrap="square" lIns="121288" tIns="60632" rIns="121288" bIns="60632">
            <a:spAutoFit/>
          </a:bodyPr>
          <a:lstStyle/>
          <a:p>
            <a:pPr defTabSz="1088420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Il faut aimer la solitude pour être photographe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299152" y="5076453"/>
            <a:ext cx="1800933" cy="1476726"/>
          </a:xfrm>
          <a:prstGeom prst="rect">
            <a:avLst/>
          </a:prstGeom>
          <a:noFill/>
        </p:spPr>
        <p:txBody>
          <a:bodyPr wrap="square" lIns="90853" tIns="45422" rIns="90853" bIns="45422" rtlCol="0">
            <a:spAutoFit/>
          </a:bodyPr>
          <a:lstStyle/>
          <a:p>
            <a:pPr algn="ctr" defTabSz="1088420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88420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740000">
            <a:off x="6633654" y="2196000"/>
            <a:ext cx="1979860" cy="17579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456000" y="2773365"/>
            <a:ext cx="780078" cy="1199868"/>
          </a:xfrm>
          <a:prstGeom prst="rect">
            <a:avLst/>
          </a:prstGeom>
        </p:spPr>
        <p:txBody>
          <a:bodyPr wrap="none" lIns="90992" tIns="45492" rIns="90992" bIns="45492">
            <a:spAutoFit/>
          </a:bodyPr>
          <a:lstStyle/>
          <a:p>
            <a:pPr defTabSz="1088420"/>
            <a:r>
              <a:rPr lang="fr-FR" sz="7200" dirty="0" smtClean="0">
                <a:ln w="38100">
                  <a:solidFill>
                    <a:prstClr val="black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roadway" pitchFamily="82" charset="0"/>
              </a:rPr>
              <a:t>7</a:t>
            </a:r>
            <a:endParaRPr lang="fr-FR" sz="3600" dirty="0">
              <a:ln w="38100">
                <a:solidFill>
                  <a:prstClr val="black"/>
                </a:solidFill>
              </a:ln>
              <a:blipFill>
                <a:blip r:embed="rId6"/>
                <a:stretch>
                  <a:fillRect/>
                </a:stretch>
              </a:blipFill>
            </a:endParaRPr>
          </a:p>
        </p:txBody>
      </p:sp>
      <p:pic>
        <p:nvPicPr>
          <p:cNvPr id="10" name="Musique celtique7 relaxante, Brise du soir, Forêt dautomne - Musique relaxante.wav">
            <a:hlinkClick r:id="" action="ppaction://media"/>
          </p:cNvPr>
          <p:cNvPicPr>
            <a:picLocks noRot="1" noChangeAspect="1"/>
          </p:cNvPicPr>
          <p:nvPr>
            <a:wavAudioFile r:embed="rId1" name="Musique celtique7 relaxante, Brise du soir, Forêt dautomne - Musique relaxante.wav"/>
          </p:nvPr>
        </p:nvPicPr>
        <p:blipFill>
          <a:blip r:embed="rId7" cstate="print"/>
          <a:stretch>
            <a:fillRect/>
          </a:stretch>
        </p:blipFill>
        <p:spPr>
          <a:xfrm>
            <a:off x="6210920" y="3780309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300"/>
                            </p:stCondLst>
                            <p:childTnLst>
                              <p:par>
                                <p:cTn id="22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7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7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7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7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984605_3368138726824329_41201225948252378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1600" cy="6836791"/>
          </a:xfrm>
          <a:prstGeom prst="rect">
            <a:avLst/>
          </a:prstGeom>
        </p:spPr>
      </p:pic>
      <p:pic>
        <p:nvPicPr>
          <p:cNvPr id="3" name="Image 2" descr="QW2EIZ719oS4QN_iWoj6tNeEl8s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69800" y="-252139"/>
            <a:ext cx="10889800" cy="752413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84135516_2858591217803286_38969364376362492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00" y="0"/>
            <a:ext cx="4900855" cy="6840538"/>
          </a:xfrm>
          <a:prstGeom prst="rect">
            <a:avLst/>
          </a:prstGeom>
        </p:spPr>
      </p:pic>
      <p:pic>
        <p:nvPicPr>
          <p:cNvPr id="3" name="Image 2" descr="_nRrUkLI-h943s1zBl8Ko_9ebl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55514" y="3362357"/>
            <a:ext cx="150572" cy="115824"/>
          </a:xfrm>
          <a:prstGeom prst="rect">
            <a:avLst/>
          </a:prstGeom>
        </p:spPr>
      </p:pic>
      <p:pic>
        <p:nvPicPr>
          <p:cNvPr id="4" name="Image 3" descr="picmix.com_34703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54536" y="0"/>
            <a:ext cx="489654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589614_919572443192300_56522078109883076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0"/>
            <a:ext cx="9558830" cy="6840538"/>
          </a:xfrm>
          <a:prstGeom prst="rect">
            <a:avLst/>
          </a:prstGeom>
        </p:spPr>
      </p:pic>
      <p:pic>
        <p:nvPicPr>
          <p:cNvPr id="8" name="Image 7" descr="picmix.com_248684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152429_7552298044846153_22263782837413422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  <p:pic>
        <p:nvPicPr>
          <p:cNvPr id="3" name="Image 2" descr="picmix.com_149504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66504" y="0"/>
            <a:ext cx="518457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594820_919572336525644_9172892528218684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15017" cy="6840538"/>
          </a:xfrm>
          <a:prstGeom prst="rect">
            <a:avLst/>
          </a:prstGeom>
        </p:spPr>
      </p:pic>
      <p:pic>
        <p:nvPicPr>
          <p:cNvPr id="3" name="Image 2" descr="picmix.com_27397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296" y="0"/>
            <a:ext cx="914501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954129_10211292406822458_49335680001013954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8000" y="0"/>
            <a:ext cx="8630479" cy="6840538"/>
          </a:xfrm>
          <a:prstGeom prst="rect">
            <a:avLst/>
          </a:prstGeom>
        </p:spPr>
      </p:pic>
      <p:pic>
        <p:nvPicPr>
          <p:cNvPr id="3" name="Image 2" descr="picmix.com_18116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0320" y="0"/>
            <a:ext cx="8640960" cy="68407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202573_10211308239538266_2475043152828331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0"/>
            <a:ext cx="5991712" cy="6840538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961496_10211288768651506_25805933824017742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36000" y="0"/>
            <a:ext cx="8387687" cy="6840538"/>
          </a:xfrm>
          <a:prstGeom prst="rect">
            <a:avLst/>
          </a:prstGeom>
        </p:spPr>
      </p:pic>
      <p:pic>
        <p:nvPicPr>
          <p:cNvPr id="4" name="Image 3" descr="picmix.com_149504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8312" y="0"/>
            <a:ext cx="871296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154674_7552298021512822_91466931316924205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  <p:pic>
        <p:nvPicPr>
          <p:cNvPr id="3" name="Image 2" descr="QW2EIZ719oS4QN_iWoj6tNeEl8s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06465" y="-396157"/>
            <a:ext cx="5976664" cy="7632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096661_10211292407022463_14937872790327377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6000" y="0"/>
            <a:ext cx="9504447" cy="6840538"/>
          </a:xfrm>
          <a:prstGeom prst="rect">
            <a:avLst/>
          </a:prstGeom>
        </p:spPr>
      </p:pic>
      <p:pic>
        <p:nvPicPr>
          <p:cNvPr id="4" name="Image 3" descr="picmix.com_2486846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00" y="0"/>
            <a:ext cx="100080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481561_10211308239098255_63842277672704263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08301_3368139820157553_78785116040034884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275432_10211296468083987_12448759839564846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9315429" cy="6840538"/>
          </a:xfrm>
          <a:prstGeom prst="rect">
            <a:avLst/>
          </a:prstGeom>
        </p:spPr>
      </p:pic>
      <p:pic>
        <p:nvPicPr>
          <p:cNvPr id="3" name="Image 2" descr="picmix.com_25408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316867_10211308240138281_22013017943626994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443007_10211292405462424_78775479594375853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" y="0"/>
            <a:ext cx="9417525" cy="6840538"/>
          </a:xfrm>
          <a:prstGeom prst="rect">
            <a:avLst/>
          </a:prstGeom>
        </p:spPr>
      </p:pic>
      <p:pic>
        <p:nvPicPr>
          <p:cNvPr id="3" name="Image 2" descr="picmix.com_131111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4000" y="0"/>
            <a:ext cx="99720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00636_3368139330157602_87260761799398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star24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619052_10211296468443996_70929246682459308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10261600" cy="6932993"/>
          </a:xfrm>
          <a:prstGeom prst="rect">
            <a:avLst/>
          </a:prstGeom>
        </p:spPr>
      </p:pic>
      <p:pic>
        <p:nvPicPr>
          <p:cNvPr id="3" name="Image 2" descr="picmix.com_131111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96000" cy="6912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00190_3368139393490929_58246684858246724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152716_7552298284846129_3477440677931215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08265_3368139676824234_10445725033794396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 2" descr="04-30-58-66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 rot="3780000">
            <a:off x="2353939" y="-2474348"/>
            <a:ext cx="5785659" cy="1176037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19113_3368138950157640_65772561112153171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204263_7552298428179448_1593623498815896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28181_3368139526824249_38741877951372847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star1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29154_10233233342721065_52288278516173875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71250"/>
          </a:xfrm>
          <a:prstGeom prst="star10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192215_7552298161512808_23645076378280619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29245_3368138610157674_72951954028862364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44844_3368139130157622_75769202677972365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star1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45462_10233233327880694_50992008493920552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71250"/>
          </a:xfrm>
          <a:prstGeom prst="bevel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46199_3368138866824315_22573327158867653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046081_2178789839135027_22204036463658061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4131" y="0"/>
            <a:ext cx="5653337" cy="6840538"/>
          </a:xfrm>
          <a:prstGeom prst="star24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59970_3368139033490965_77429479724833408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cube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61268_3368139750157560_66026489943840182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star24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190900_7552297928179498_42230784166484637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star16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72193_3368138796824322_55139672677678902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73344_10233233327600687_14565566494054593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540000"/>
            <a:ext cx="10261601" cy="5772151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777354_3368139220157613_88610263643486253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875791_1193939828537213_73069470714207318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0276865" cy="6840538"/>
          </a:xfrm>
          <a:prstGeom prst="star10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166352_7552297898179501_50307458213000005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38512" y="0"/>
            <a:ext cx="5130000" cy="6840000"/>
          </a:xfrm>
          <a:prstGeom prst="star16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976484_2178614265819251_80653080645580675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  <p:pic>
        <p:nvPicPr>
          <p:cNvPr id="3" name="Image 2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00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067816_3368139483490920_89686065309702440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star24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073445_3368139600157575_57500895024382267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166910_919572383192306_67758199073652282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10296000" cy="6126120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880024_2180595048954506_52883131760720317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26544" y="0"/>
            <a:ext cx="4489983" cy="6840538"/>
          </a:xfrm>
          <a:prstGeom prst="star7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223778_919572256525652_58347263730715309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6000" y="0"/>
            <a:ext cx="8037632" cy="6840538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203842_7552296534846304_12010743739510199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11003_10211288768971514_46457288810589014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0"/>
            <a:ext cx="9177872" cy="6840538"/>
          </a:xfrm>
          <a:prstGeom prst="rect">
            <a:avLst/>
          </a:prstGeom>
        </p:spPr>
      </p:pic>
      <p:pic>
        <p:nvPicPr>
          <p:cNvPr id="3" name="Image 2" descr="0_b5e76_2ad02b6a_XX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139701_10211308239898275_63729870828043611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31991" cy="6840538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43700_122176490318026830_19929110791162075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08000" y="0"/>
            <a:ext cx="4613088" cy="6840538"/>
          </a:xfrm>
          <a:prstGeom prst="rect">
            <a:avLst/>
          </a:prstGeom>
        </p:spPr>
      </p:pic>
      <p:pic>
        <p:nvPicPr>
          <p:cNvPr id="3" name="Image 2" descr="picmix.com_1597643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08000" y="-72000"/>
            <a:ext cx="4608000" cy="73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166424_7552298448179446_6478275776679443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205281_7552298138179477_53551675700936012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  <p:pic>
        <p:nvPicPr>
          <p:cNvPr id="3" name="Image 2" descr="ob_5e82c8_cadre-paques-poussin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32000" y="-540000"/>
            <a:ext cx="5796000" cy="792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5-08 1758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829816" cy="6840538"/>
          </a:xfrm>
          <a:prstGeom prst="bevel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5-08 1759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2000" y="0"/>
            <a:ext cx="8331840" cy="6840538"/>
          </a:xfrm>
          <a:prstGeom prst="star24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5-08 1801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2000" y="0"/>
            <a:ext cx="6862049" cy="6840538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5-08 1800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6178895" cy="6840538"/>
          </a:xfrm>
          <a:prstGeom prst="bevel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5-08 1802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0" y="0"/>
            <a:ext cx="8880887" cy="6840538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chenille, bleublanc rouge.. Malacosoma Neustr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584139" cy="6840000"/>
          </a:xfrm>
          <a:prstGeom prst="rect">
            <a:avLst/>
          </a:prstGeom>
        </p:spPr>
      </p:pic>
      <p:pic>
        <p:nvPicPr>
          <p:cNvPr id="3" name="Image 2" descr="1eb7eb2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10584000" cy="684053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chenille, bleublanc rouge...( Malacosoma Neustria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38512" y="0"/>
            <a:ext cx="5130404" cy="6840538"/>
          </a:xfrm>
          <a:prstGeom prst="rect">
            <a:avLst/>
          </a:prstGeom>
        </p:spPr>
      </p:pic>
      <p:pic>
        <p:nvPicPr>
          <p:cNvPr id="4" name="Image 3" descr="1eb7eb28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66504" y="-252001"/>
            <a:ext cx="5256584" cy="7236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5-08 1801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8000" y="0"/>
            <a:ext cx="7537458" cy="6840538"/>
          </a:xfrm>
          <a:prstGeom prst="star16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5-08 1802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12000" y="0"/>
            <a:ext cx="7281516" cy="6840538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10973_836230725212972_75083374630786947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240551_10211288769171519_50740638773217108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348506" cy="6840538"/>
          </a:xfrm>
          <a:prstGeom prst="rect">
            <a:avLst/>
          </a:prstGeom>
        </p:spPr>
      </p:pic>
      <p:pic>
        <p:nvPicPr>
          <p:cNvPr id="3" name="Image 2" descr="picmix.com_69915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3320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3943622_10211296468764004_40654046951859387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0305895" cy="6840538"/>
          </a:xfrm>
          <a:prstGeom prst="rect">
            <a:avLst/>
          </a:prstGeom>
        </p:spPr>
      </p:pic>
      <p:pic>
        <p:nvPicPr>
          <p:cNvPr id="3" name="Image 2" descr="picmix.com_131111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96000" cy="6912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684161" y="5868298"/>
            <a:ext cx="2189011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499052" y="576010"/>
            <a:ext cx="1386236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514" tIns="59738" rIns="119514" bIns="5973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2193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3883" y="4176000"/>
            <a:ext cx="5220387" cy="766974"/>
          </a:xfrm>
          <a:prstGeom prst="rect">
            <a:avLst/>
          </a:prstGeom>
          <a:noFill/>
        </p:spPr>
        <p:txBody>
          <a:bodyPr wrap="square" lIns="119514" tIns="59738" rIns="119514" bIns="59738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Musique  celtique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1373" y="2653340"/>
            <a:ext cx="2048395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86737" y="674793"/>
            <a:ext cx="1126220" cy="351475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07.09.2024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8205" y="5817400"/>
            <a:ext cx="1777796" cy="88436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684" y="1981808"/>
            <a:ext cx="2769224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3980" y="256515"/>
            <a:ext cx="899998" cy="799113"/>
          </a:xfrm>
          <a:prstGeom prst="rect">
            <a:avLst/>
          </a:prstGeom>
        </p:spPr>
      </p:pic>
      <p:pic>
        <p:nvPicPr>
          <p:cNvPr id="13" name="Image 12" descr="71-717822_playing-harp-girl-kids-sticker-niños-tocando-arpa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91040" y="3312000"/>
            <a:ext cx="1800000" cy="2079155"/>
          </a:xfrm>
          <a:prstGeom prst="rect">
            <a:avLst/>
          </a:prstGeom>
        </p:spPr>
      </p:pic>
      <p:pic>
        <p:nvPicPr>
          <p:cNvPr id="17" name="Image 16" descr="woman-playing-harp-animated-gif-clr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62848" y="2700189"/>
            <a:ext cx="1800000" cy="2863634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.01578  C 0.003 -0.0127  0.007 -0.03969  0.015 -0.03969  C 0.024 -0.03969  0.027 -0.0127  0.03 0.01578  C 0.034 0.04726  0.037 0.07874  0.047 0.07874  C 0.056 0.07874  0.059 0.04726  0.063 0.01578  C 0.065 -0.0127  0.069 -0.03969  0.078 -0.03969  C 0.086 -0.03969  0.09 -0.0127  0.093 0.01578  C 0.096 0.04726  0.1 0.07874  0.109 0.07874  C 0.118 0.07874  0.125 0.01578  0.125 0.01578  C 0.128 -0.0127  0.131 -0.03969  0.14 -0.03969  C 0.149 -0.03969  0.152 -0.0127  0.155 0.01578  C 0.159 0.04726  0.162 0.07874  0.172 0.07874  C 0.181 0.07874  0.184 0.04726  0.187 0.01578  C 0.191 -0.0127  0.194 -0.03969  0.203 -0.03969  C 0.211 -0.03969  0.215 -0.0127  0.218 0.01578  C 0.221 0.04726  0.225 0.07874  0.234 0.07874  C 0.243 0.07874  0.246 0.04726  0.25 0.01578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500"/>
                            </p:stCondLst>
                            <p:childTnLst>
                              <p:par>
                                <p:cTn id="30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48  0.007 -0.05547  0.015 -0.05547  C 0.024 -0.05547  0.027 -0.02848  0.03 0  C 0.034 0.03148  0.037 0.06296  0.047 0.06296  C 0.056 0.06296  0.059 0.03148  0.063 0  C 0.065 -0.02848  0.069 -0.05547  0.078 -0.05547  C 0.086 -0.05547  0.09 -0.02848  0.093 0  C 0.096 0.03148  0.1 0.06296  0.109 0.06296  C 0.118 0.06296  0.125 0  0.125 0  C 0.128 -0.02848  0.131 -0.05547  0.14 -0.05547  C 0.149 -0.05547  0.152 -0.02848  0.155 0  C 0.159 0.03148  0.162 0.06296  0.172 0.06296  C 0.181 0.06296  0.184 0.03148  0.187 0  C 0.191 -0.02848  0.194 -0.05547  0.203 -0.05547  C 0.211 -0.05547  0.215 -0.02848  0.218 0  C 0.221 0.03148  0.225 0.06296  0.234 0.06296  C 0.243 0.06296  0.246 0.03148  0.25 0  E" pathEditMode="fixed" ptsTypes="">
                                      <p:cBhvr>
                                        <p:cTn id="31" dur="1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727 -0.03318 C -0.00371 -0.05847 0.00124 -0.08237 0.01099 -0.08237 C 0.02214 -0.08237 0.0257 -0.05847 0.02957 -0.03318 C 0.03452 -0.00534 0.03808 0.0225 0.05046 0.0225 C 0.0616 0.0225 0.06516 -0.00534 0.07012 -0.03318 C 0.07259 -0.05847 0.07755 -0.08237 0.08854 -0.08237 C 0.0986 -0.08237 0.10339 -0.05847 0.10711 -0.03318 C 0.11082 -0.00534 0.11562 0.0225 0.12676 0.0225 C 0.13775 0.0225 0.14627 -0.03318 0.14627 -0.03295 C 0.14983 -0.05847 0.1537 -0.08237 0.16484 -0.08237 C 0.17583 -0.08237 0.17923 -0.05847 0.18326 -0.03318 C 0.1879 -0.00534 0.19177 0.0225 0.204 0.0225 C 0.2153 0.0225 0.21886 -0.00534 0.22257 -0.03318 C 0.22737 -0.05847 0.23124 -0.08237 0.24223 -0.08237 C 0.25198 -0.08237 0.25678 -0.05847 0.26064 -0.03318 C 0.2642 -0.00534 0.26931 0.0225 0.2803 0.0225 C 0.29114 0.0225 0.295 -0.00534 0.30011 -0.03318 " pathEditMode="fixed" rAng="0" ptsTypes="fffffffffffffffff">
                                      <p:cBhvr>
                                        <p:cTn id="38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5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500"/>
                            </p:stCondLst>
                            <p:childTnLst>
                              <p:par>
                                <p:cTn id="44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2222E-6 -5.52076E-7 C 0.00295 -0.02528 0.00694 -0.04941 0.01493 -0.04941 C 0.02395 -0.04941 0.02708 -0.02528 0.03003 -5.52076E-7 C 0.03402 0.02807 0.03697 0.0559 0.04704 0.0559 C 0.05607 0.0559 0.05902 0.02807 0.06302 -5.52076E-7 C 0.06493 -0.02528 0.06892 -0.04941 0.07795 -0.04941 C 0.08593 -0.04941 0.08993 -0.02528 0.09305 -5.52076E-7 C 0.096 0.02807 0.1 0.0559 0.10902 0.0559 C 0.11805 0.0559 0.125 -5.52076E-7 0.125 0.00023 C 0.12795 -0.02528 0.13107 -0.04941 0.13993 -0.04941 C 0.14895 -0.04941 0.15208 -0.02528 0.15503 -5.52076E-7 C 0.15902 0.02807 0.16197 0.0559 0.17204 0.0559 C 0.18107 0.0559 0.18402 0.02807 0.18697 -5.52076E-7 C 0.19097 -0.02528 0.19392 -0.04941 0.20295 -0.04941 C 0.21093 -0.04941 0.21493 -0.02528 0.21805 -5.52076E-7 C 0.221 0.02807 0.225 0.0559 0.23402 0.0559 C 0.24305 0.0559 0.246 0.02807 0.25 -5.52076E-7 " pathEditMode="fixed" rAng="0" ptsTypes="fffffffffffffffff">
                                      <p:cBhvr>
                                        <p:cTn id="45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9000"/>
                            </p:stCondLst>
                            <p:childTnLst>
                              <p:par>
                                <p:cTn id="4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1000"/>
                            </p:stCondLst>
                            <p:childTnLst>
                              <p:par>
                                <p:cTn id="51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545 -0.02297 C -0.0125 -0.04825 -0.00851 -0.07238 -0.00052 -0.07238 C 0.00851 -0.07238 0.01163 -0.04825 0.01459 -0.02297 C 0.01858 0.0051 0.02153 0.03294 0.0316 0.03294 C 0.04063 0.03294 0.04358 0.0051 0.04757 -0.02297 C 0.04948 -0.04825 0.05347 -0.07238 0.0625 -0.07238 C 0.07049 -0.07238 0.07448 -0.04825 0.07761 -0.02297 C 0.08056 0.0051 0.08455 0.03294 0.09358 0.03294 C 0.10261 0.03294 0.10955 -0.02297 0.10955 -0.02274 C 0.1125 -0.04825 0.11563 -0.07238 0.12448 -0.07238 C 0.13351 -0.07238 0.13663 -0.04825 0.13959 -0.02297 C 0.14358 0.0051 0.14653 0.03294 0.1566 0.03294 C 0.16563 0.03294 0.16858 0.0051 0.17153 -0.02297 C 0.17552 -0.04825 0.17847 -0.07238 0.1875 -0.07238 C 0.19549 -0.07238 0.19948 -0.04825 0.20261 -0.02297 C 0.20556 0.0051 0.20955 0.03294 0.21858 0.03294 C 0.22761 0.03294 0.23056 0.0051 0.23455 -0.02297 " pathEditMode="fixed" rAng="0" ptsTypes="fffffffffffffffff">
                                      <p:cBhvr>
                                        <p:cTn id="52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500"/>
                            </p:stCondLst>
                            <p:childTnLst>
                              <p:par>
                                <p:cTn id="5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4500"/>
                            </p:stCondLst>
                            <p:childTnLst>
                              <p:par>
                                <p:cTn id="58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6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8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464 -0.00348 C -0.00155 -0.02877 0.00247 -0.05267 0.01051 -0.05267 C 0.01947 -0.05267 0.02241 -0.02877 0.0255 -0.00348 C 0.02936 0.02459 0.03245 0.05243 0.0425 0.05243 C 0.05147 0.05243 0.0544 0.02459 0.05842 -0.00348 C 0.06043 -0.02877 0.06445 -0.05267 0.07341 -0.05267 C 0.08145 -0.05267 0.08547 -0.02877 0.08841 -0.00348 C 0.09134 0.02459 0.09536 0.05243 0.10448 0.05243 C 0.11344 0.05243 0.1204 -0.00348 0.1204 -0.00325 C 0.12334 -0.02877 0.12643 -0.05267 0.13539 -0.05267 C 0.14436 -0.05267 0.14745 -0.02877 0.15038 -0.00348 C 0.1544 0.02459 0.15734 0.05243 0.16739 0.05243 C 0.17635 0.05243 0.17944 0.02459 0.18238 -0.00348 C 0.1864 -0.02877 0.18933 -0.05267 0.19845 -0.05267 C 0.20633 -0.05267 0.21035 -0.02877 0.21344 -0.00348 C 0.21638 0.02459 0.2204 0.05243 0.22936 0.05243 C 0.23833 0.05243 0.24142 0.02459 0.24544 -0.00348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9500"/>
                            </p:stCondLst>
                            <p:childTnLst>
                              <p:par>
                                <p:cTn id="6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1500"/>
                            </p:stCondLst>
                            <p:childTnLst>
                              <p:par>
                                <p:cTn id="72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23 1.91139E-6 C -0.02934 -0.02529 -0.02534 -0.04941 -0.01736 -0.04941 C -0.00833 -0.04941 -0.00538 -0.02529 -0.00225 1.91139E-6 C 0.00174 0.02807 0.00469 0.0559 0.01476 0.0559 C 0.02379 0.0559 0.02674 0.02807 0.03073 1.91139E-6 C 0.03264 -0.02529 0.03664 -0.04941 0.04566 -0.04941 C 0.05365 -0.04941 0.05764 -0.02529 0.06077 1.91139E-6 C 0.06372 0.02807 0.06771 0.0559 0.07674 0.0559 C 0.08577 0.0559 0.09271 1.91139E-6 0.09271 0.00023 C 0.09566 -0.02529 0.09879 -0.04941 0.10764 -0.04941 C 0.11667 -0.04941 0.11962 -0.02529 0.12275 1.91139E-6 C 0.12674 0.02807 0.12969 0.0559 0.13976 0.0559 C 0.14879 0.0559 0.15174 0.02807 0.15469 1.91139E-6 C 0.15869 -0.02529 0.16164 -0.04941 0.17066 -0.04941 C 0.17865 -0.04941 0.18264 -0.02529 0.18577 1.91139E-6 C 0.18872 0.02807 0.19271 0.0559 0.20174 0.0559 C 0.21077 0.0559 0.21372 0.02807 0.21771 1.91139E-6 " pathEditMode="fixed" rAng="0" ptsTypes="fffffffffffffffff">
                                      <p:cBhvr>
                                        <p:cTn id="73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2725</TotalTime>
  <Words>29</Words>
  <Application>Microsoft Office PowerPoint</Application>
  <PresentationFormat>Personnalisé</PresentationFormat>
  <Paragraphs>12</Paragraphs>
  <Slides>64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64</vt:i4>
      </vt:variant>
    </vt:vector>
  </HeadingPairs>
  <TitlesOfParts>
    <vt:vector size="66" baseType="lpstr">
      <vt:lpstr>1_Thème Office</vt:lpstr>
      <vt:lpstr>43_Thème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334</cp:revision>
  <dcterms:created xsi:type="dcterms:W3CDTF">2020-05-12T17:47:43Z</dcterms:created>
  <dcterms:modified xsi:type="dcterms:W3CDTF">2024-09-07T20:10:23Z</dcterms:modified>
</cp:coreProperties>
</file>