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101"/>
  </p:notesMasterIdLst>
  <p:sldIdLst>
    <p:sldId id="469" r:id="rId3"/>
    <p:sldId id="471" r:id="rId4"/>
    <p:sldId id="472" r:id="rId5"/>
    <p:sldId id="544" r:id="rId6"/>
    <p:sldId id="475" r:id="rId7"/>
    <p:sldId id="476" r:id="rId8"/>
    <p:sldId id="477" r:id="rId9"/>
    <p:sldId id="478" r:id="rId10"/>
    <p:sldId id="479" r:id="rId11"/>
    <p:sldId id="553" r:id="rId12"/>
    <p:sldId id="480" r:id="rId13"/>
    <p:sldId id="481" r:id="rId14"/>
    <p:sldId id="482" r:id="rId15"/>
    <p:sldId id="488" r:id="rId16"/>
    <p:sldId id="483" r:id="rId17"/>
    <p:sldId id="484" r:id="rId18"/>
    <p:sldId id="485" r:id="rId19"/>
    <p:sldId id="545" r:id="rId20"/>
    <p:sldId id="486" r:id="rId21"/>
    <p:sldId id="487" r:id="rId22"/>
    <p:sldId id="490" r:id="rId23"/>
    <p:sldId id="492" r:id="rId24"/>
    <p:sldId id="493" r:id="rId25"/>
    <p:sldId id="494" r:id="rId26"/>
    <p:sldId id="491" r:id="rId27"/>
    <p:sldId id="495" r:id="rId28"/>
    <p:sldId id="496" r:id="rId29"/>
    <p:sldId id="536" r:id="rId30"/>
    <p:sldId id="497" r:id="rId31"/>
    <p:sldId id="581" r:id="rId32"/>
    <p:sldId id="498" r:id="rId33"/>
    <p:sldId id="583" r:id="rId34"/>
    <p:sldId id="513" r:id="rId35"/>
    <p:sldId id="580" r:id="rId36"/>
    <p:sldId id="514" r:id="rId37"/>
    <p:sldId id="582" r:id="rId38"/>
    <p:sldId id="515" r:id="rId39"/>
    <p:sldId id="516" r:id="rId40"/>
    <p:sldId id="521" r:id="rId41"/>
    <p:sldId id="517" r:id="rId42"/>
    <p:sldId id="518" r:id="rId43"/>
    <p:sldId id="529" r:id="rId44"/>
    <p:sldId id="519" r:id="rId45"/>
    <p:sldId id="520" r:id="rId46"/>
    <p:sldId id="522" r:id="rId47"/>
    <p:sldId id="523" r:id="rId48"/>
    <p:sldId id="524" r:id="rId49"/>
    <p:sldId id="525" r:id="rId50"/>
    <p:sldId id="542" r:id="rId51"/>
    <p:sldId id="526" r:id="rId52"/>
    <p:sldId id="527" r:id="rId53"/>
    <p:sldId id="528" r:id="rId54"/>
    <p:sldId id="530" r:id="rId55"/>
    <p:sldId id="531" r:id="rId56"/>
    <p:sldId id="532" r:id="rId57"/>
    <p:sldId id="543" r:id="rId58"/>
    <p:sldId id="533" r:id="rId59"/>
    <p:sldId id="534" r:id="rId60"/>
    <p:sldId id="535" r:id="rId61"/>
    <p:sldId id="537" r:id="rId62"/>
    <p:sldId id="538" r:id="rId63"/>
    <p:sldId id="540" r:id="rId64"/>
    <p:sldId id="539" r:id="rId65"/>
    <p:sldId id="541" r:id="rId66"/>
    <p:sldId id="546" r:id="rId67"/>
    <p:sldId id="547" r:id="rId68"/>
    <p:sldId id="548" r:id="rId69"/>
    <p:sldId id="549" r:id="rId70"/>
    <p:sldId id="550" r:id="rId71"/>
    <p:sldId id="551" r:id="rId72"/>
    <p:sldId id="552" r:id="rId73"/>
    <p:sldId id="554" r:id="rId74"/>
    <p:sldId id="555" r:id="rId75"/>
    <p:sldId id="556" r:id="rId76"/>
    <p:sldId id="559" r:id="rId77"/>
    <p:sldId id="560" r:id="rId78"/>
    <p:sldId id="561" r:id="rId79"/>
    <p:sldId id="558" r:id="rId80"/>
    <p:sldId id="557" r:id="rId81"/>
    <p:sldId id="562" r:id="rId82"/>
    <p:sldId id="564" r:id="rId83"/>
    <p:sldId id="565" r:id="rId84"/>
    <p:sldId id="566" r:id="rId85"/>
    <p:sldId id="576" r:id="rId86"/>
    <p:sldId id="568" r:id="rId87"/>
    <p:sldId id="570" r:id="rId88"/>
    <p:sldId id="571" r:id="rId89"/>
    <p:sldId id="574" r:id="rId90"/>
    <p:sldId id="579" r:id="rId91"/>
    <p:sldId id="575" r:id="rId92"/>
    <p:sldId id="577" r:id="rId93"/>
    <p:sldId id="578" r:id="rId94"/>
    <p:sldId id="563" r:id="rId95"/>
    <p:sldId id="567" r:id="rId96"/>
    <p:sldId id="572" r:id="rId97"/>
    <p:sldId id="569" r:id="rId98"/>
    <p:sldId id="573" r:id="rId99"/>
    <p:sldId id="470" r:id="rId100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GBDvusgf0zbFYSV0uyXGQ==" hashData="jU+1ZakB9YOnkM8fB4q9nFQ7z3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104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06/09/2024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80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11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2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7" y="153122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7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5" y="275455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74793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080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3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377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637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7034"/>
            <a:ext cx="9235440" cy="1140091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886"/>
            <a:ext cx="9235440" cy="451443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5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39" y="6342596"/>
            <a:ext cx="3249507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59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8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gif"/><Relationship Id="rId7" Type="http://schemas.openxmlformats.org/officeDocument/2006/relationships/image" Target="../media/image124.gif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36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51923"/>
            <a:ext cx="3600000" cy="1363046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5654952"/>
            <a:ext cx="10261600" cy="1188021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5076453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6633654" y="2196000"/>
            <a:ext cx="1979860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6000" y="2773365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6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Musique celtique6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6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6066904" y="39243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9968821_4589768074371961_6282526065038318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0767177_4589768101038625_4903391400410894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7770" y="0"/>
            <a:ext cx="4566059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254401_10233197354701387_2248264058853519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73735_784070010486345_652006057737851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9420" y="0"/>
            <a:ext cx="7102759" cy="6840538"/>
          </a:xfrm>
          <a:prstGeom prst="rect">
            <a:avLst/>
          </a:prstGeom>
        </p:spPr>
      </p:pic>
      <p:pic>
        <p:nvPicPr>
          <p:cNvPr id="3" name="Image 2" descr="unname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42368" y="0"/>
            <a:ext cx="7920880" cy="68407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77416_10225308777932719_5417519350228410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625496_10233197162536583_2297938047268350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62638_1783491128816572_1548806991291117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64663_906675854481959_1469336934117834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607318_1237228247253627_1308176687758378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10260000" cy="6547163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19497_906676124481932_6459527985627601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8471" y="0"/>
            <a:ext cx="6121287" cy="6840538"/>
          </a:xfrm>
          <a:prstGeom prst="rect">
            <a:avLst/>
          </a:prstGeom>
        </p:spPr>
      </p:pic>
      <p:pic>
        <p:nvPicPr>
          <p:cNvPr id="3" name="Image 2" descr="picmix.com_11519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999" y="0"/>
            <a:ext cx="6660000" cy="698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31208_1783492065483145_5834037313383624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178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47661_1783491925483159_708054667604176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178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78122_10233197162096572_6310960589748120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8462_7838085062869839_2161545248909723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9158879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8729_7838132476198431_9001598152184360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10096735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8851_7838133366198342_6130335378978564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542637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263387_10233197160416530_2140144747299510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9300_906675937815284_4999931633996172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9328_906676001148611_5488570062188452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1648_10233197164456631_1747375142437328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39949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169_10225290910606047_547515293051817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343_7838098769535135_1327476469664978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9504748" cy="6840538"/>
          </a:xfrm>
          <a:prstGeom prst="flowChartMagneticDrum">
            <a:avLst/>
          </a:prstGeom>
          <a:effectLst>
            <a:softEdge rad="317500"/>
          </a:effectLst>
        </p:spPr>
      </p:pic>
      <p:pic>
        <p:nvPicPr>
          <p:cNvPr id="3" name="Image 2" descr="04-42-44-334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5400000">
            <a:off x="3330600" y="1188021"/>
            <a:ext cx="3024336" cy="403244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348_7838098619535150_6032317268235792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9835903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1876_10233197162656586_11585974221446476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593_7838098502868495_5527012844961949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320" y="0"/>
            <a:ext cx="8458800" cy="6840000"/>
          </a:xfrm>
          <a:prstGeom prst="rect">
            <a:avLst/>
          </a:prstGeom>
          <a:effectLst/>
        </p:spPr>
      </p:pic>
      <p:pic>
        <p:nvPicPr>
          <p:cNvPr id="5" name="Image 4" descr="1248779_efd0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320" y="0"/>
            <a:ext cx="849694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88903_7838085272869818_5704241071121336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1473_10233197354141373_8786694578122354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89634_7838084816203197_2541336462122423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0"/>
            <a:ext cx="8619078" cy="6840538"/>
          </a:xfrm>
          <a:prstGeom prst="rect">
            <a:avLst/>
          </a:prstGeom>
        </p:spPr>
      </p:pic>
      <p:pic>
        <p:nvPicPr>
          <p:cNvPr id="6" name="Image 5" descr="9vp7w7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2769_1815388428872985_7766196180710859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4" name="Image 3" descr="0_b5e76_2ad02b6a_XXL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693087" y="846000"/>
            <a:ext cx="6876000" cy="518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92751_10233197163336603_2501905318086623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5367_10225308779412756_3551066200226237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7351_906676167815261_2117038375702982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5400000">
            <a:off x="1602519" y="-1296255"/>
            <a:ext cx="6840538" cy="943304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8345_7838133052865040_7822889852251130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6000" y="0"/>
            <a:ext cx="4813262" cy="6840538"/>
          </a:xfrm>
          <a:prstGeom prst="can">
            <a:avLst/>
          </a:prstGeom>
          <a:effectLst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8424_10225308778612736_884862829441647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4390_10233197163096597_4034572211901726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8904_906676067815271_1398518492985735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7022952" cy="6840538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0399" y="-1"/>
            <a:ext cx="7344000" cy="694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9050_7838133639531648_6272484974429083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8539272" cy="6840538"/>
          </a:xfrm>
          <a:prstGeom prst="rect">
            <a:avLst/>
          </a:prstGeom>
        </p:spPr>
      </p:pic>
      <p:pic>
        <p:nvPicPr>
          <p:cNvPr id="3" name="Image 2" descr="3a5b755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7997" y="0"/>
            <a:ext cx="890560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8992_10233197160056521_6299852849919381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9084_985170536500331_2285203653260083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74816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0580_7838085516203127_69692468531280475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59957_10233197354421380_5387464151348937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1490_10233197162816590_7729834625189614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8857_784070280486318_4267276145207999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6103082" cy="6840538"/>
          </a:xfrm>
          <a:prstGeom prst="rect">
            <a:avLst/>
          </a:prstGeom>
        </p:spPr>
      </p:pic>
      <p:pic>
        <p:nvPicPr>
          <p:cNvPr id="4" name="Image 3" descr="picmix.com_1495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34455" y="-1"/>
            <a:ext cx="6228581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19026_7838098309535181_1013504831842497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7601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8506_10233197163896617_4557484775990311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5933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8879_7838132886198390_5341499934361553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9251784" cy="6840538"/>
          </a:xfrm>
          <a:prstGeom prst="rect">
            <a:avLst/>
          </a:prstGeom>
        </p:spPr>
      </p:pic>
      <p:pic>
        <p:nvPicPr>
          <p:cNvPr id="3" name="Image 2" descr="131206_34dd7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1"/>
            <a:ext cx="1008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9474_7838132676198411_2049709925223806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240490_10233197353021345_6847672263795569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4750_784069953819684_502150206809374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6403_1817844928627335_7462496981546507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59862_10233197161576559_1140204242250949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59960_7838098096201869_2824154676103779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000" y="0"/>
            <a:ext cx="8168742" cy="6840538"/>
          </a:xfrm>
          <a:prstGeom prst="rect">
            <a:avLst/>
          </a:prstGeom>
        </p:spPr>
      </p:pic>
      <p:pic>
        <p:nvPicPr>
          <p:cNvPr id="3" name="Image 2" descr="2601127_416e3.gif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6344" y="0"/>
            <a:ext cx="8244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2861_784069903819689_6657104004807233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9600" y="0"/>
            <a:ext cx="6040210" cy="6840538"/>
          </a:xfrm>
          <a:prstGeom prst="rect">
            <a:avLst/>
          </a:prstGeom>
        </p:spPr>
      </p:pic>
      <p:pic>
        <p:nvPicPr>
          <p:cNvPr id="3" name="Image 2" descr="h4xnwl5i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5400000">
            <a:off x="1332000" y="-288000"/>
            <a:ext cx="7632000" cy="7416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803208" y="0"/>
            <a:ext cx="1224136" cy="6840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3932_10225308778452732_5190352948887037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9" cy="6840539"/>
          </a:xfrm>
          <a:prstGeom prst="rect">
            <a:avLst/>
          </a:prstGeom>
        </p:spPr>
      </p:pic>
      <p:pic>
        <p:nvPicPr>
          <p:cNvPr id="3" name="Image 2" descr="QW2EIZ719oS4QN_iWoj6tNeEl8s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-252000"/>
            <a:ext cx="7812000" cy="73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246568_10233197354781389_2347531406649533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4297_10225308778052722_8301027004282112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5" cy="6840539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9979_10225308779172750_8383699289351717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0905_10233197161856566_5410258563417565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2362_7838099022868443_9099956984070412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9806717" cy="6840539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38807_1783492002149818_8335028671430776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9" cy="6840539"/>
          </a:xfrm>
          <a:prstGeom prst="rect">
            <a:avLst/>
          </a:prstGeom>
        </p:spPr>
      </p:pic>
      <p:pic>
        <p:nvPicPr>
          <p:cNvPr id="3" name="Image 2" descr="1eb7eb2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2408" y="-252140"/>
            <a:ext cx="7200800" cy="730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36758_1237228217253630_1352707491415450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630175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14472_1237228323920286_8600264097952042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41748_1237228380586947_1279392065728438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432907_10233197162976594_553681956210837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flowChartMagneticDrum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462632_10225290915526170_1075062148805229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953002_906676031148608_6315804955106883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qqflo7y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08000"/>
            <a:ext cx="10296000" cy="70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993230_10225290916366191_3460357465964483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72995_1237228367253615_551588106104492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82792_1237228267253625_1405364319294138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38410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94053_10211251511360097_1452105862817462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8081265" cy="6840539"/>
          </a:xfrm>
          <a:prstGeom prst="rect">
            <a:avLst/>
          </a:prstGeom>
        </p:spPr>
      </p:pic>
      <p:pic>
        <p:nvPicPr>
          <p:cNvPr id="4" name="Image 3" descr="1658038_8b6e4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5400000">
            <a:off x="1368000" y="-1800000"/>
            <a:ext cx="7560000" cy="1029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42538_1237228350586950_5447998214972231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44176_1237228397253612_5411697732939912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66257_1237228287253623_505509309471895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852059_872709158202638_6985428103479850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0359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853391_7838133916198287_3356997184276108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5302743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889505_10225290915366166_4494535717719991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5" cy="6840539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813874_3725182347751000_3713559113247723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811108_3725182427750992_7466385189482403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43186_3725182601084308_5467116528138907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53546_3725182641084304_3447696122972952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57587_3725182397750995_64894933684933042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77369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58157_3725182491084319_6096761624916974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9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82027_3725182534417648_6400001728307086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8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60185_3725182564417645_3808172798266758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62040_3725182374417664_1487017673958104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62109_3725182461084322_6419955755090504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66829_3725182241084344_7262446495176335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32800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47730_3725182507750984_1062132746768773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200227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76005_10225290915766176_48327185199634901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5" cy="6840539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84836_10225290916126185_1277896527853161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85608_10225290915966181_8641817421718992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52993_10233431887887268_5223031004257498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60141_10233431887607261_38710465713838058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66601_10233431887367255_1236862282445270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61043_10233431887927269_777419542754315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66639_10233431889087298_367178240560726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2192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176000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06.09.2024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3312000"/>
            <a:ext cx="1800000" cy="207915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700189"/>
            <a:ext cx="1800000" cy="286363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2854</TotalTime>
  <Words>29</Words>
  <Application>Microsoft Office PowerPoint</Application>
  <PresentationFormat>Personnalisé</PresentationFormat>
  <Paragraphs>12</Paragraphs>
  <Slides>98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98</vt:i4>
      </vt:variant>
    </vt:vector>
  </HeadingPairs>
  <TitlesOfParts>
    <vt:vector size="100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344</cp:revision>
  <dcterms:created xsi:type="dcterms:W3CDTF">2020-05-12T17:47:43Z</dcterms:created>
  <dcterms:modified xsi:type="dcterms:W3CDTF">2024-09-06T17:57:24Z</dcterms:modified>
</cp:coreProperties>
</file>