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82" r:id="rId3"/>
    <p:sldId id="283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85" r:id="rId14"/>
    <p:sldId id="272" r:id="rId15"/>
    <p:sldId id="271" r:id="rId16"/>
    <p:sldId id="270" r:id="rId17"/>
    <p:sldId id="269" r:id="rId18"/>
    <p:sldId id="268" r:id="rId19"/>
    <p:sldId id="267" r:id="rId20"/>
    <p:sldId id="265" r:id="rId21"/>
    <p:sldId id="264" r:id="rId22"/>
    <p:sldId id="263" r:id="rId23"/>
    <p:sldId id="262" r:id="rId24"/>
    <p:sldId id="261" r:id="rId25"/>
    <p:sldId id="260" r:id="rId26"/>
    <p:sldId id="259" r:id="rId27"/>
    <p:sldId id="257" r:id="rId28"/>
    <p:sldId id="258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5E794E4E-EF9C-480E-AB3A-8FDA3EA843FA}">
          <p14:sldIdLst>
            <p14:sldId id="266"/>
            <p14:sldId id="282"/>
            <p14:sldId id="283"/>
            <p14:sldId id="281"/>
            <p14:sldId id="280"/>
            <p14:sldId id="279"/>
            <p14:sldId id="278"/>
            <p14:sldId id="277"/>
            <p14:sldId id="276"/>
            <p14:sldId id="275"/>
            <p14:sldId id="274"/>
            <p14:sldId id="273"/>
            <p14:sldId id="285"/>
            <p14:sldId id="272"/>
            <p14:sldId id="271"/>
            <p14:sldId id="270"/>
            <p14:sldId id="269"/>
            <p14:sldId id="268"/>
            <p14:sldId id="267"/>
            <p14:sldId id="265"/>
            <p14:sldId id="264"/>
            <p14:sldId id="263"/>
            <p14:sldId id="262"/>
            <p14:sldId id="261"/>
            <p14:sldId id="260"/>
            <p14:sldId id="259"/>
            <p14:sldId id="257"/>
            <p14:sldId id="258"/>
            <p14:sldId id="284"/>
            <p14:sldId id="28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9CC3E-C166-EB19-88BF-C6D3A173D6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6389242-62DC-A4BC-5C7D-749325A924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E0A2AE-831D-A5EE-F47A-45A28A1D0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3282C8-8C17-E6C8-12FC-D9C0AD2A9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1E1B9A-06B5-764F-4A91-40D658A51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605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39A46D-19DD-3CA1-406A-DB0577A0C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A9F70F-E951-19A2-4DBA-E13C7FB52F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B9DEAA-1646-7930-087B-6B3555B38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8825EC-5897-4E45-4B0F-CD7279BB2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2E56BC-6039-0E7F-BB0D-B81B231C0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676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11715F-FE7F-BFE5-1E33-F946FFD7E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194D5F4-D2D6-A0E4-C005-418D8590A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E4D607-7DFB-66FE-6218-0FA0EADF6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55EC6A-B85C-9134-0400-2926C34B5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66DA33-0E7F-A748-3B20-CBA5B58CB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82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46889E-2A23-4DD5-2A45-9E35D3247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5B3DE3-98F2-76AF-345C-C013EB6BF4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981B632-BE69-222C-9D28-0826A45D6D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BF6B87-6F90-BCEF-A715-EB8287477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30A5E4C-DD5E-3AEC-53E0-5888A3A4B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F0885B-15A2-B823-F17E-666BAB17E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260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3A2BF0-F3B2-2B94-A88D-B07F2162F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C4135D-1E92-6E62-B664-2477380A2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6468D4-1B3D-7694-E4D8-B88080EFC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0D640EF-2034-9A44-C466-24A43F8A7F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3E4E9C7-A848-7C57-A7DF-44BC50429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B41E3B4-71EA-7416-A6C6-ED66958F5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506A05A-639B-3C75-2271-6DA9E7CC6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EA0EA14-AB9E-DB1F-7D08-D988AE8BF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611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8BD097-9B04-326A-23D1-4A857ED80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CEA9989-0910-8295-8590-630F0B556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917CD05-CF1B-5AA5-39F3-45FB90C6E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1C79341-E261-1A82-5DA5-5B5D0C97B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980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612B256-AE2B-DDF5-1944-07236D7E9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E5594E6-6D67-EBB8-DECD-8D066FFA9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1D7DE1A-DD06-18E2-1CC2-A48BA5D4E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616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540416-F75B-09C7-3E19-0B70A4A60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E35AEA-694D-41A0-47BF-D929E74750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246EDEF-EFD6-6BC9-4EEA-A0056EAD89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BA680A0-6529-90FE-C2ED-AA6E19A4E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71C7643-0D5B-335C-86A6-F1633910F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57318B-E251-5622-81B6-A04EC43E5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939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8F9F0B-7CE6-7EA4-0BAB-3554090B0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1D5B24E-BD4D-4C6C-78CB-C85FB744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832F954-AB21-B2E0-A420-0085022362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2CC29-323C-F73D-6B48-944E3E4DB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3D5865-46AB-2DED-BB1C-8B4CF264F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F3D84E-4DB7-955D-0071-B500B922F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44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A0F4B-C5F7-BD81-65BF-01891D766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111856A-8118-0B27-BC17-08F9FB99A1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B2ACFB-9840-9FAC-C7E7-F0046623D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606C12-E18D-1C3F-5F1C-5EBB6865B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C82C23-5967-CF87-F2B0-55D40EA53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09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E7C6E81-2EF3-3ECD-973E-5B981A5290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2CB7FFE-A4B6-460E-A02B-D3FFDCAE5E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965DDA-11A0-242A-6233-C801A0897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323CCD-B5EB-E3C2-C9FC-3E1898CA8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9A3B4A-787A-E636-639C-ED2FC3839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562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C14C1F2-4141-BC98-CFA3-4600A1B01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614448-2ED3-6A58-DC20-3E2CA22049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F7F1B2-82DD-86C2-26E5-C7EAE48251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284A5B-935D-4A8C-916B-55E491B6584D}" type="datetimeFigureOut">
              <a:rPr lang="fr-FR" smtClean="0"/>
              <a:t>04/07/2024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6C8445-E4DE-B72D-07B6-F978689151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F0C1BE-A859-96B6-33F2-B112E3E9E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44D292-36C9-4090-84E7-551726451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628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dlands, géologie&#10;&#10;Description générée automatiquement">
            <a:extLst>
              <a:ext uri="{FF2B5EF4-FFF2-40B4-BE49-F238E27FC236}">
                <a16:creationId xmlns:a16="http://schemas.microsoft.com/office/drawing/2014/main" id="{AD40AE11-5288-5E29-065C-BB9370EC24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381566-D021-8FF0-CD49-A3AD8B9354E1}"/>
              </a:ext>
            </a:extLst>
          </p:cNvPr>
          <p:cNvSpPr txBox="1"/>
          <p:nvPr/>
        </p:nvSpPr>
        <p:spPr>
          <a:xfrm>
            <a:off x="3984172" y="853766"/>
            <a:ext cx="7850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le plateau de l'Ennedi  - Tchad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1295055-428D-2CA8-AAA7-10675291EDE7}"/>
              </a:ext>
            </a:extLst>
          </p:cNvPr>
          <p:cNvSpPr txBox="1"/>
          <p:nvPr/>
        </p:nvSpPr>
        <p:spPr>
          <a:xfrm>
            <a:off x="5042262" y="1315431"/>
            <a:ext cx="3461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Et Ses  Habitants </a:t>
            </a:r>
          </a:p>
        </p:txBody>
      </p:sp>
    </p:spTree>
    <p:extLst>
      <p:ext uri="{BB962C8B-B14F-4D97-AF65-F5344CB8AC3E}">
        <p14:creationId xmlns:p14="http://schemas.microsoft.com/office/powerpoint/2010/main" val="3300970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  <p:sndAc>
          <p:stSnd loop="1">
            <p:snd r:embed="rId2" name="Lady - Ernesto Cortazar.wav"/>
          </p:stSnd>
        </p:sndAc>
      </p:transition>
    </mc:Choice>
    <mc:Fallback xmlns="">
      <p:transition spd="slow" advClick="0" advTm="8000">
        <p:fade/>
        <p:sndAc>
          <p:stSnd loop="1">
            <p:snd r:embed="rId4" name="Lady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68C59A6-C10D-512D-6FAF-036789D45A4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Le plateau de l'Ennedi situé au nord-est du Tchad est situé au cœur même du Sahara. Dans cette région où les falaises de grès culminent à 1450 mètres, le vent sculpte la nature depuis des millions d’années, érigeant d’impressionnantes arches et silhouettes de pierre. Tour d'horizon d'une terre hors du temps, sauvage et indomptable </a:t>
            </a:r>
            <a:r>
              <a:rPr lang="fr-FR" sz="4800" dirty="0"/>
              <a:t>!</a:t>
            </a:r>
          </a:p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2894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dlands, herbe&#10;&#10;Description générée automatiquement">
            <a:extLst>
              <a:ext uri="{FF2B5EF4-FFF2-40B4-BE49-F238E27FC236}">
                <a16:creationId xmlns:a16="http://schemas.microsoft.com/office/drawing/2014/main" id="{219579A4-4B5F-AB8B-B0B7-00AD90AD98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840" y="1476102"/>
            <a:ext cx="4932000" cy="369899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nature, Badlands&#10;&#10;Description générée automatiquement">
            <a:extLst>
              <a:ext uri="{FF2B5EF4-FFF2-40B4-BE49-F238E27FC236}">
                <a16:creationId xmlns:a16="http://schemas.microsoft.com/office/drawing/2014/main" id="{F8C79E17-72B2-9927-3286-B442F66337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7877" y="1631309"/>
            <a:ext cx="5076000" cy="3388583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43902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dlands, plante&#10;&#10;Description générée automatiquement">
            <a:extLst>
              <a:ext uri="{FF2B5EF4-FFF2-40B4-BE49-F238E27FC236}">
                <a16:creationId xmlns:a16="http://schemas.microsoft.com/office/drawing/2014/main" id="{47A46385-AC78-6035-AC53-85EF2DBDC8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586" y="1911202"/>
            <a:ext cx="4896000" cy="326842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plein air, Badlands, plante&#10;&#10;Description générée automatiquement">
            <a:extLst>
              <a:ext uri="{FF2B5EF4-FFF2-40B4-BE49-F238E27FC236}">
                <a16:creationId xmlns:a16="http://schemas.microsoft.com/office/drawing/2014/main" id="{726CEC2A-8B6A-57A2-5AE7-0C260C3FD0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6414" y="1911202"/>
            <a:ext cx="6300000" cy="3294732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1966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dlands, montagne&#10;&#10;Description générée automatiquement">
            <a:extLst>
              <a:ext uri="{FF2B5EF4-FFF2-40B4-BE49-F238E27FC236}">
                <a16:creationId xmlns:a16="http://schemas.microsoft.com/office/drawing/2014/main" id="{31A3701D-09D3-C514-7F6B-F0CC083727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72" y="1975518"/>
            <a:ext cx="5616000" cy="315708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eau, ravin&#10;&#10;Description générée automatiquement">
            <a:extLst>
              <a:ext uri="{FF2B5EF4-FFF2-40B4-BE49-F238E27FC236}">
                <a16:creationId xmlns:a16="http://schemas.microsoft.com/office/drawing/2014/main" id="{B1D8F36D-998A-2BAB-75F7-41AAF80B76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743" y="2004670"/>
            <a:ext cx="4735985" cy="3168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0137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montagne, troupeau&#10;&#10;Description générée automatiquement">
            <a:extLst>
              <a:ext uri="{FF2B5EF4-FFF2-40B4-BE49-F238E27FC236}">
                <a16:creationId xmlns:a16="http://schemas.microsoft.com/office/drawing/2014/main" id="{9540D0EA-DAD4-265E-130A-B1A0C80F4A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150" y="1793105"/>
            <a:ext cx="4644000" cy="308135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rocher&#10;&#10;Description générée automatiquement">
            <a:extLst>
              <a:ext uri="{FF2B5EF4-FFF2-40B4-BE49-F238E27FC236}">
                <a16:creationId xmlns:a16="http://schemas.microsoft.com/office/drawing/2014/main" id="{DA438105-A939-52B9-9694-8CA7CD2472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5204" y="1742464"/>
            <a:ext cx="4691646" cy="3132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85934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he, plein air, nature, Broken Arch&#10;&#10;Description générée automatiquement">
            <a:extLst>
              <a:ext uri="{FF2B5EF4-FFF2-40B4-BE49-F238E27FC236}">
                <a16:creationId xmlns:a16="http://schemas.microsoft.com/office/drawing/2014/main" id="{8ED1386C-1F0F-A0BF-82A1-6316D6342B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54" y="2120212"/>
            <a:ext cx="4284000" cy="285986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adlands, herbe&#10;&#10;Description générée automatiquement">
            <a:extLst>
              <a:ext uri="{FF2B5EF4-FFF2-40B4-BE49-F238E27FC236}">
                <a16:creationId xmlns:a16="http://schemas.microsoft.com/office/drawing/2014/main" id="{84B40A2F-EA29-0ED8-DA84-339E418B2D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4686" y="1902081"/>
            <a:ext cx="4104000" cy="307799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11032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ature, Badlands&#10;&#10;Description générée automatiquement">
            <a:extLst>
              <a:ext uri="{FF2B5EF4-FFF2-40B4-BE49-F238E27FC236}">
                <a16:creationId xmlns:a16="http://schemas.microsoft.com/office/drawing/2014/main" id="{5535D1E2-98C2-6064-BEE4-671CA17C11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72" y="2062580"/>
            <a:ext cx="4392000" cy="3294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nature, Visage humain, grotte&#10;&#10;Description générée automatiquement">
            <a:extLst>
              <a:ext uri="{FF2B5EF4-FFF2-40B4-BE49-F238E27FC236}">
                <a16:creationId xmlns:a16="http://schemas.microsoft.com/office/drawing/2014/main" id="{29C56963-F071-F24F-8063-894A42AC26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1207" y="2062580"/>
            <a:ext cx="4896000" cy="325346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31149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bétail, mammifère&#10;&#10;Description générée automatiquement">
            <a:extLst>
              <a:ext uri="{FF2B5EF4-FFF2-40B4-BE49-F238E27FC236}">
                <a16:creationId xmlns:a16="http://schemas.microsoft.com/office/drawing/2014/main" id="{568C1F08-6509-2131-C5B7-71F5E592A6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589" y="1749000"/>
            <a:ext cx="5040000" cy="336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mammifère, eau, sol&#10;&#10;Description générée automatiquement">
            <a:extLst>
              <a:ext uri="{FF2B5EF4-FFF2-40B4-BE49-F238E27FC236}">
                <a16:creationId xmlns:a16="http://schemas.microsoft.com/office/drawing/2014/main" id="{5DCDBF42-F070-3EA1-CA0E-B2FFC1AC94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3411" y="1807695"/>
            <a:ext cx="4968000" cy="330130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38697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ciel, montagne&#10;&#10;Description générée automatiquement">
            <a:extLst>
              <a:ext uri="{FF2B5EF4-FFF2-40B4-BE49-F238E27FC236}">
                <a16:creationId xmlns:a16="http://schemas.microsoft.com/office/drawing/2014/main" id="{5E43B9E0-6BB8-9BDE-235D-94F389774A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150" y="2030730"/>
            <a:ext cx="4644000" cy="3096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course de dromadaires, dromadaire, chameau d’Arabie, sport&#10;&#10;Description générée automatiquement">
            <a:extLst>
              <a:ext uri="{FF2B5EF4-FFF2-40B4-BE49-F238E27FC236}">
                <a16:creationId xmlns:a16="http://schemas.microsoft.com/office/drawing/2014/main" id="{18CB18C3-062F-01D4-306C-908CF8721C2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2850" y="2030730"/>
            <a:ext cx="4752000" cy="321722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35213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Histoire antique&#10;&#10;Description générée automatiquement">
            <a:extLst>
              <a:ext uri="{FF2B5EF4-FFF2-40B4-BE49-F238E27FC236}">
                <a16:creationId xmlns:a16="http://schemas.microsoft.com/office/drawing/2014/main" id="{3DB0F76B-2DA2-C3A9-30C9-2F13F8F9BB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96" y="1854000"/>
            <a:ext cx="5040000" cy="315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désert, paysage&#10;&#10;Description générée automatiquement">
            <a:extLst>
              <a:ext uri="{FF2B5EF4-FFF2-40B4-BE49-F238E27FC236}">
                <a16:creationId xmlns:a16="http://schemas.microsoft.com/office/drawing/2014/main" id="{FB17D3F2-F417-7622-0DA1-A157496A648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233" y="1892263"/>
            <a:ext cx="4646905" cy="3096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792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adlands&#10;&#10;Description générée automatiquement">
            <a:extLst>
              <a:ext uri="{FF2B5EF4-FFF2-40B4-BE49-F238E27FC236}">
                <a16:creationId xmlns:a16="http://schemas.microsoft.com/office/drawing/2014/main" id="{9A7DC5D6-CC5F-AE08-8FF6-E7EC8FF578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607" y="1357776"/>
            <a:ext cx="3096000" cy="414244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rocher, lac&#10;&#10;Description générée automatiquement">
            <a:extLst>
              <a:ext uri="{FF2B5EF4-FFF2-40B4-BE49-F238E27FC236}">
                <a16:creationId xmlns:a16="http://schemas.microsoft.com/office/drawing/2014/main" id="{152D5291-979B-C5B9-F655-563B971976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6080" y="1805395"/>
            <a:ext cx="4860000" cy="30375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594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3C0B644-A625-6F90-08FB-7633242B51A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solidFill>
                  <a:srgbClr val="FFFF00"/>
                </a:solidFill>
              </a:rPr>
              <a:t>Le Tchad (en arabe : </a:t>
            </a:r>
            <a:r>
              <a:rPr lang="ar-AE" sz="4400" b="1" dirty="0">
                <a:solidFill>
                  <a:srgbClr val="FFFF00"/>
                </a:solidFill>
              </a:rPr>
              <a:t>تشاد, </a:t>
            </a:r>
            <a:r>
              <a:rPr lang="fr-FR" sz="4400" b="1" dirty="0" err="1">
                <a:solidFill>
                  <a:srgbClr val="FFFF00"/>
                </a:solidFill>
              </a:rPr>
              <a:t>Tšād</a:t>
            </a:r>
            <a:r>
              <a:rPr lang="fr-FR" sz="4400" b="1" dirty="0">
                <a:solidFill>
                  <a:srgbClr val="FFFF00"/>
                </a:solidFill>
              </a:rPr>
              <a:t>), en forme longue la république du Tchad (en arabe : </a:t>
            </a:r>
            <a:r>
              <a:rPr lang="ar-AE" sz="4400" b="1" dirty="0">
                <a:solidFill>
                  <a:srgbClr val="FFFF00"/>
                </a:solidFill>
              </a:rPr>
              <a:t>جمهورية تشاد, </a:t>
            </a:r>
            <a:r>
              <a:rPr lang="fr-FR" sz="4400" b="1" dirty="0" err="1">
                <a:solidFill>
                  <a:srgbClr val="FFFF00"/>
                </a:solidFill>
              </a:rPr>
              <a:t>Jumhūriyyat</a:t>
            </a:r>
            <a:r>
              <a:rPr lang="fr-FR" sz="4400" b="1" dirty="0">
                <a:solidFill>
                  <a:srgbClr val="FFFF00"/>
                </a:solidFill>
              </a:rPr>
              <a:t> </a:t>
            </a:r>
            <a:r>
              <a:rPr lang="fr-FR" sz="4400" b="1" dirty="0" err="1">
                <a:solidFill>
                  <a:srgbClr val="FFFF00"/>
                </a:solidFill>
              </a:rPr>
              <a:t>Tšād</a:t>
            </a:r>
            <a:r>
              <a:rPr lang="fr-FR" sz="4400" b="1" dirty="0">
                <a:solidFill>
                  <a:srgbClr val="FFFF00"/>
                </a:solidFill>
              </a:rPr>
              <a:t>), est un pays d'Afrique centrale, sans accès à la mer, frontalier de la Libye au nord, du Soudan à l'est, de la République centrafricaine (ou Centrafrique) au sud, du Cameroun au sud-sud-ouest, du Nigeria à l'ouest-sud-ouest et du Niger à l'ouest. Sa capitale, N'Djaména, est également sa ville la plus peuplée.</a:t>
            </a:r>
          </a:p>
        </p:txBody>
      </p:sp>
    </p:spTree>
    <p:extLst>
      <p:ext uri="{BB962C8B-B14F-4D97-AF65-F5344CB8AC3E}">
        <p14:creationId xmlns:p14="http://schemas.microsoft.com/office/powerpoint/2010/main" val="1001976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ciel, habits&#10;&#10;Description générée automatiquement">
            <a:extLst>
              <a:ext uri="{FF2B5EF4-FFF2-40B4-BE49-F238E27FC236}">
                <a16:creationId xmlns:a16="http://schemas.microsoft.com/office/drawing/2014/main" id="{986EC922-869F-56D5-8D4F-A40C879A3C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22246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9BD5D2-8145-364A-29FE-AC56D0B0A431}"/>
              </a:ext>
            </a:extLst>
          </p:cNvPr>
          <p:cNvSpPr txBox="1"/>
          <p:nvPr/>
        </p:nvSpPr>
        <p:spPr>
          <a:xfrm>
            <a:off x="3979817" y="5535425"/>
            <a:ext cx="7589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Danse folklorique du Kanem.</a:t>
            </a:r>
          </a:p>
        </p:txBody>
      </p:sp>
    </p:spTree>
    <p:extLst>
      <p:ext uri="{BB962C8B-B14F-4D97-AF65-F5344CB8AC3E}">
        <p14:creationId xmlns:p14="http://schemas.microsoft.com/office/powerpoint/2010/main" val="3377191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ciel&#10;&#10;Description générée automatiquement">
            <a:extLst>
              <a:ext uri="{FF2B5EF4-FFF2-40B4-BE49-F238E27FC236}">
                <a16:creationId xmlns:a16="http://schemas.microsoft.com/office/drawing/2014/main" id="{2F03C9E7-D60C-C666-B9B4-F6E9D2F927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61434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697DFE-5004-CC29-C1DE-5A64E68BF1D1}"/>
              </a:ext>
            </a:extLst>
          </p:cNvPr>
          <p:cNvSpPr txBox="1"/>
          <p:nvPr/>
        </p:nvSpPr>
        <p:spPr>
          <a:xfrm>
            <a:off x="4323806" y="5496237"/>
            <a:ext cx="8255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Danse folklorique du </a:t>
            </a:r>
            <a:r>
              <a:rPr lang="fr-FR" sz="2400" b="1" dirty="0" err="1"/>
              <a:t>Batha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9874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route, rue&#10;&#10;Description générée automatiquement">
            <a:extLst>
              <a:ext uri="{FF2B5EF4-FFF2-40B4-BE49-F238E27FC236}">
                <a16:creationId xmlns:a16="http://schemas.microsoft.com/office/drawing/2014/main" id="{6B570AE3-7A8D-4715-7D0B-C14D0F4891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169829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F8BB7E-77BE-24C1-93B0-80670CA0E86E}"/>
              </a:ext>
            </a:extLst>
          </p:cNvPr>
          <p:cNvSpPr txBox="1"/>
          <p:nvPr/>
        </p:nvSpPr>
        <p:spPr>
          <a:xfrm>
            <a:off x="2730137" y="6270171"/>
            <a:ext cx="8673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Criquets (djaratt) grillés ou frits vendus au Tchad.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87686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plein air, personne, habits&#10;&#10;Description générée automatiquement">
            <a:extLst>
              <a:ext uri="{FF2B5EF4-FFF2-40B4-BE49-F238E27FC236}">
                <a16:creationId xmlns:a16="http://schemas.microsoft.com/office/drawing/2014/main" id="{4AD10E67-5971-38C0-CE82-ABD70D6EC0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150" y="279000"/>
            <a:ext cx="676226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FC8048-B91B-5179-AB2C-C1B6404A5EB6}"/>
              </a:ext>
            </a:extLst>
          </p:cNvPr>
          <p:cNvSpPr txBox="1"/>
          <p:nvPr/>
        </p:nvSpPr>
        <p:spPr>
          <a:xfrm>
            <a:off x="9334414" y="2906486"/>
            <a:ext cx="25864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Femme tchadienne vendant du lait.</a:t>
            </a:r>
          </a:p>
        </p:txBody>
      </p:sp>
    </p:spTree>
    <p:extLst>
      <p:ext uri="{BB962C8B-B14F-4D97-AF65-F5344CB8AC3E}">
        <p14:creationId xmlns:p14="http://schemas.microsoft.com/office/powerpoint/2010/main" val="809638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79EC1597-3048-33A5-6E40-FF7883661F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5489" y="279000"/>
            <a:ext cx="930102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81D805-E105-F16B-1D25-A0D6CC58A5EB}"/>
              </a:ext>
            </a:extLst>
          </p:cNvPr>
          <p:cNvSpPr txBox="1"/>
          <p:nvPr/>
        </p:nvSpPr>
        <p:spPr>
          <a:xfrm>
            <a:off x="4519749" y="6117335"/>
            <a:ext cx="7863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Les montagnes de Tibesti.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1221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ature, paysage&#10;&#10;Description générée automatiquement">
            <a:extLst>
              <a:ext uri="{FF2B5EF4-FFF2-40B4-BE49-F238E27FC236}">
                <a16:creationId xmlns:a16="http://schemas.microsoft.com/office/drawing/2014/main" id="{1C8BB3D7-F89B-CF34-BEE9-54EAE7E10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136" y="194508"/>
            <a:ext cx="11484058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8486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transport, embarcation&#10;&#10;Description générée automatiquement">
            <a:extLst>
              <a:ext uri="{FF2B5EF4-FFF2-40B4-BE49-F238E27FC236}">
                <a16:creationId xmlns:a16="http://schemas.microsoft.com/office/drawing/2014/main" id="{B28B74C5-6469-EE7B-4701-19D7AE7C65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719" y="279000"/>
            <a:ext cx="9420561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65838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désert, nature&#10;&#10;Description générée automatiquement">
            <a:extLst>
              <a:ext uri="{FF2B5EF4-FFF2-40B4-BE49-F238E27FC236}">
                <a16:creationId xmlns:a16="http://schemas.microsoft.com/office/drawing/2014/main" id="{1D9CFB91-0465-2714-04E5-303255C05F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2000" y="609037"/>
            <a:ext cx="10008000" cy="56399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C1C6A8-B0D9-74D2-022A-02D41BEC6AB3}"/>
              </a:ext>
            </a:extLst>
          </p:cNvPr>
          <p:cNvSpPr txBox="1"/>
          <p:nvPr/>
        </p:nvSpPr>
        <p:spPr>
          <a:xfrm>
            <a:off x="4284618" y="6118950"/>
            <a:ext cx="86345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Tchad nord-ouest d'</a:t>
            </a:r>
            <a:r>
              <a:rPr lang="fr-FR" sz="2400" b="1" dirty="0" err="1"/>
              <a:t>Archeï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561916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elief éolien, sable, paysage&#10;&#10;Description générée automatiquement">
            <a:extLst>
              <a:ext uri="{FF2B5EF4-FFF2-40B4-BE49-F238E27FC236}">
                <a16:creationId xmlns:a16="http://schemas.microsoft.com/office/drawing/2014/main" id="{7FAB9EBA-9F78-2A87-63F9-74D5E3F265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168" y="639000"/>
            <a:ext cx="9901663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4A970E-3CF2-E436-B632-9AB54BD9D60E}"/>
              </a:ext>
            </a:extLst>
          </p:cNvPr>
          <p:cNvSpPr txBox="1"/>
          <p:nvPr/>
        </p:nvSpPr>
        <p:spPr>
          <a:xfrm>
            <a:off x="5264332" y="5225143"/>
            <a:ext cx="86345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 err="1"/>
              <a:t>Ounianga</a:t>
            </a:r>
            <a:r>
              <a:rPr lang="fr-FR" sz="2400" b="1" dirty="0"/>
              <a:t> </a:t>
            </a:r>
            <a:r>
              <a:rPr lang="fr-FR" sz="2400" b="1" dirty="0" err="1"/>
              <a:t>Sérir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2159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arbre&#10;&#10;Description générée automatiquement">
            <a:extLst>
              <a:ext uri="{FF2B5EF4-FFF2-40B4-BE49-F238E27FC236}">
                <a16:creationId xmlns:a16="http://schemas.microsoft.com/office/drawing/2014/main" id="{0E317F83-C64C-955D-730C-3D0AAAD29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9400" y="279000"/>
            <a:ext cx="63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801126-3908-D4FF-88D9-EF6347A018F3}"/>
              </a:ext>
            </a:extLst>
          </p:cNvPr>
          <p:cNvSpPr txBox="1"/>
          <p:nvPr/>
        </p:nvSpPr>
        <p:spPr>
          <a:xfrm>
            <a:off x="156754" y="2644170"/>
            <a:ext cx="2839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Palmiers dattiers au Tchad en 2017.</a:t>
            </a:r>
          </a:p>
        </p:txBody>
      </p:sp>
    </p:spTree>
    <p:extLst>
      <p:ext uri="{BB962C8B-B14F-4D97-AF65-F5344CB8AC3E}">
        <p14:creationId xmlns:p14="http://schemas.microsoft.com/office/powerpoint/2010/main" val="3318888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bétail&#10;&#10;Description générée automatiquement">
            <a:extLst>
              <a:ext uri="{FF2B5EF4-FFF2-40B4-BE49-F238E27FC236}">
                <a16:creationId xmlns:a16="http://schemas.microsoft.com/office/drawing/2014/main" id="{15A0F1B7-EFD3-5239-9218-9EA1C6AFC1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507" y="639000"/>
            <a:ext cx="9430986" cy="55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A79E9E-A9FB-24C9-1B21-B684A68E5B82}"/>
              </a:ext>
            </a:extLst>
          </p:cNvPr>
          <p:cNvSpPr txBox="1"/>
          <p:nvPr/>
        </p:nvSpPr>
        <p:spPr>
          <a:xfrm>
            <a:off x="3291840" y="5709923"/>
            <a:ext cx="9235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Agriculture et élevage au Tchad en 2013.</a:t>
            </a:r>
          </a:p>
        </p:txBody>
      </p:sp>
    </p:spTree>
    <p:extLst>
      <p:ext uri="{BB962C8B-B14F-4D97-AF65-F5344CB8AC3E}">
        <p14:creationId xmlns:p14="http://schemas.microsoft.com/office/powerpoint/2010/main" val="1009578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magasin, marché, Magasin&#10;&#10;Description générée automatiquement">
            <a:extLst>
              <a:ext uri="{FF2B5EF4-FFF2-40B4-BE49-F238E27FC236}">
                <a16:creationId xmlns:a16="http://schemas.microsoft.com/office/drawing/2014/main" id="{81E2461D-C2EF-9D29-14FB-1BA6B38BB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074" y="405000"/>
            <a:ext cx="8064000" cy="604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BD49D9-54FF-AE0F-355E-EE8CCB08812A}"/>
              </a:ext>
            </a:extLst>
          </p:cNvPr>
          <p:cNvSpPr txBox="1"/>
          <p:nvPr/>
        </p:nvSpPr>
        <p:spPr>
          <a:xfrm>
            <a:off x="2925943" y="5524530"/>
            <a:ext cx="82165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Une boutique de cadeaux à N'Djaména, 2018.</a:t>
            </a:r>
          </a:p>
        </p:txBody>
      </p:sp>
    </p:spTree>
    <p:extLst>
      <p:ext uri="{BB962C8B-B14F-4D97-AF65-F5344CB8AC3E}">
        <p14:creationId xmlns:p14="http://schemas.microsoft.com/office/powerpoint/2010/main" val="504536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paysage&#10;&#10;Description générée automatiquement">
            <a:extLst>
              <a:ext uri="{FF2B5EF4-FFF2-40B4-BE49-F238E27FC236}">
                <a16:creationId xmlns:a16="http://schemas.microsoft.com/office/drawing/2014/main" id="{23DE57B0-4E66-28BF-63F1-329B4298D4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54577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973484-AC4C-A60A-48D6-D4AA55C21E06}"/>
              </a:ext>
            </a:extLst>
          </p:cNvPr>
          <p:cNvSpPr txBox="1"/>
          <p:nvPr/>
        </p:nvSpPr>
        <p:spPr>
          <a:xfrm>
            <a:off x="3539452" y="5503094"/>
            <a:ext cx="9065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Camp de réfugiés de </a:t>
            </a:r>
            <a:r>
              <a:rPr lang="fr-FR" sz="2400" b="1" dirty="0" err="1"/>
              <a:t>Farchana</a:t>
            </a:r>
            <a:r>
              <a:rPr lang="fr-FR" sz="2400" b="1" dirty="0"/>
              <a:t> en 2009.</a:t>
            </a:r>
          </a:p>
        </p:txBody>
      </p:sp>
    </p:spTree>
    <p:extLst>
      <p:ext uri="{BB962C8B-B14F-4D97-AF65-F5344CB8AC3E}">
        <p14:creationId xmlns:p14="http://schemas.microsoft.com/office/powerpoint/2010/main" val="4129263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oupeau, bétail&#10;&#10;Description générée automatiquement">
            <a:extLst>
              <a:ext uri="{FF2B5EF4-FFF2-40B4-BE49-F238E27FC236}">
                <a16:creationId xmlns:a16="http://schemas.microsoft.com/office/drawing/2014/main" id="{58C59A40-6608-88A0-B124-853F1179D9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46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7641A4-D230-D5A7-D9D0-07066F544B9D}"/>
              </a:ext>
            </a:extLst>
          </p:cNvPr>
          <p:cNvSpPr txBox="1"/>
          <p:nvPr/>
        </p:nvSpPr>
        <p:spPr>
          <a:xfrm>
            <a:off x="8937462" y="2274838"/>
            <a:ext cx="32004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Camp de jeunes filles nomades près des montagnes d'Ennedi, au nord-est du Tchad.</a:t>
            </a:r>
          </a:p>
        </p:txBody>
      </p:sp>
    </p:spTree>
    <p:extLst>
      <p:ext uri="{BB962C8B-B14F-4D97-AF65-F5344CB8AC3E}">
        <p14:creationId xmlns:p14="http://schemas.microsoft.com/office/powerpoint/2010/main" val="2562641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garçon&#10;&#10;Description générée automatiquement">
            <a:extLst>
              <a:ext uri="{FF2B5EF4-FFF2-40B4-BE49-F238E27FC236}">
                <a16:creationId xmlns:a16="http://schemas.microsoft.com/office/drawing/2014/main" id="{0B565D10-787B-F4AB-7F9B-5B933BEF6E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5882" y="279000"/>
            <a:ext cx="938765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FFF92A-3406-CDB3-BCBA-E84AA4B57D70}"/>
              </a:ext>
            </a:extLst>
          </p:cNvPr>
          <p:cNvSpPr txBox="1"/>
          <p:nvPr/>
        </p:nvSpPr>
        <p:spPr>
          <a:xfrm>
            <a:off x="4837612" y="5378671"/>
            <a:ext cx="88304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Famille tchadienne.</a:t>
            </a:r>
          </a:p>
        </p:txBody>
      </p:sp>
    </p:spTree>
    <p:extLst>
      <p:ext uri="{BB962C8B-B14F-4D97-AF65-F5344CB8AC3E}">
        <p14:creationId xmlns:p14="http://schemas.microsoft.com/office/powerpoint/2010/main" val="603049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roue, Véhicule terrestre&#10;&#10;Description générée automatiquement">
            <a:extLst>
              <a:ext uri="{FF2B5EF4-FFF2-40B4-BE49-F238E27FC236}">
                <a16:creationId xmlns:a16="http://schemas.microsoft.com/office/drawing/2014/main" id="{BCCEEDB9-F485-DBFF-9AB0-9A419DE456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4112" y="261000"/>
            <a:ext cx="9563775" cy="633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059A96-8E02-A82D-A019-AE81E2BC4D29}"/>
              </a:ext>
            </a:extLst>
          </p:cNvPr>
          <p:cNvSpPr txBox="1"/>
          <p:nvPr/>
        </p:nvSpPr>
        <p:spPr>
          <a:xfrm>
            <a:off x="1672045" y="5898736"/>
            <a:ext cx="114474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Contingent de la mission militaire EUFOR au Tchad en 2007-2009.</a:t>
            </a:r>
          </a:p>
        </p:txBody>
      </p:sp>
    </p:spTree>
    <p:extLst>
      <p:ext uri="{BB962C8B-B14F-4D97-AF65-F5344CB8AC3E}">
        <p14:creationId xmlns:p14="http://schemas.microsoft.com/office/powerpoint/2010/main" val="141975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A28E89C-3F5F-259B-0FB4-9AAC7F93EEEF}"/>
              </a:ext>
            </a:extLst>
          </p:cNvPr>
          <p:cNvSpPr txBox="1"/>
          <p:nvPr/>
        </p:nvSpPr>
        <p:spPr>
          <a:xfrm>
            <a:off x="1619793" y="548641"/>
            <a:ext cx="119568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Le plateau De L’Ennedi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FD24151-189F-83C1-D867-CD552AC2CF0D}"/>
              </a:ext>
            </a:extLst>
          </p:cNvPr>
          <p:cNvSpPr txBox="1"/>
          <p:nvPr/>
        </p:nvSpPr>
        <p:spPr>
          <a:xfrm>
            <a:off x="4598126" y="1260991"/>
            <a:ext cx="7119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Et Ses Habitants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2AE1754-21D4-85CB-ABCD-99C1C244DD06}"/>
              </a:ext>
            </a:extLst>
          </p:cNvPr>
          <p:cNvSpPr txBox="1"/>
          <p:nvPr/>
        </p:nvSpPr>
        <p:spPr>
          <a:xfrm>
            <a:off x="3148149" y="2129246"/>
            <a:ext cx="8569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261314B-8ED2-BFE8-EB16-E7C9CC59A306}"/>
              </a:ext>
            </a:extLst>
          </p:cNvPr>
          <p:cNvSpPr txBox="1"/>
          <p:nvPr/>
        </p:nvSpPr>
        <p:spPr>
          <a:xfrm>
            <a:off x="4288971" y="2997501"/>
            <a:ext cx="7903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1EE2586-D911-7980-07B0-AD53EE0C6D38}"/>
              </a:ext>
            </a:extLst>
          </p:cNvPr>
          <p:cNvSpPr txBox="1"/>
          <p:nvPr/>
        </p:nvSpPr>
        <p:spPr>
          <a:xfrm>
            <a:off x="5564777" y="3762102"/>
            <a:ext cx="5695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5095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281</Words>
  <Application>Microsoft Office PowerPoint</Application>
  <PresentationFormat>Grand écran</PresentationFormat>
  <Paragraphs>43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2024-07-04T07:47:19Z</dcterms:created>
  <dcterms:modified xsi:type="dcterms:W3CDTF">2024-07-04T09:35:39Z</dcterms:modified>
</cp:coreProperties>
</file>