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84" r:id="rId3"/>
    <p:sldId id="260" r:id="rId4"/>
    <p:sldId id="261" r:id="rId5"/>
    <p:sldId id="259" r:id="rId6"/>
    <p:sldId id="258" r:id="rId7"/>
    <p:sldId id="257"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62" autoAdjust="0"/>
    <p:restoredTop sz="94660"/>
  </p:normalViewPr>
  <p:slideViewPr>
    <p:cSldViewPr snapToGrid="0">
      <p:cViewPr varScale="1">
        <p:scale>
          <a:sx n="74" d="100"/>
          <a:sy n="74" d="100"/>
        </p:scale>
        <p:origin x="38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18EC94-EE51-48F7-92FE-32938A61E3C5}" type="datetimeFigureOut">
              <a:rPr lang="fr-FR" smtClean="0"/>
              <a:t>09/08/2024</a:t>
            </a:fld>
            <a:endParaRPr lang="fr-FR" dirty="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445AE2-AA8C-4D55-89F9-A26829271360}" type="slidenum">
              <a:rPr lang="fr-FR" smtClean="0"/>
              <a:t>‹N°›</a:t>
            </a:fld>
            <a:endParaRPr lang="fr-FR" dirty="0"/>
          </a:p>
        </p:txBody>
      </p:sp>
    </p:spTree>
    <p:extLst>
      <p:ext uri="{BB962C8B-B14F-4D97-AF65-F5344CB8AC3E}">
        <p14:creationId xmlns:p14="http://schemas.microsoft.com/office/powerpoint/2010/main" val="2793267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3445AE2-AA8C-4D55-89F9-A26829271360}" type="slidenum">
              <a:rPr lang="fr-FR" smtClean="0"/>
              <a:t>26</a:t>
            </a:fld>
            <a:endParaRPr lang="fr-FR"/>
          </a:p>
        </p:txBody>
      </p:sp>
    </p:spTree>
    <p:extLst>
      <p:ext uri="{BB962C8B-B14F-4D97-AF65-F5344CB8AC3E}">
        <p14:creationId xmlns:p14="http://schemas.microsoft.com/office/powerpoint/2010/main" val="14808023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3445AE2-AA8C-4D55-89F9-A26829271360}" type="slidenum">
              <a:rPr lang="fr-FR" smtClean="0"/>
              <a:t>29</a:t>
            </a:fld>
            <a:endParaRPr lang="fr-FR" dirty="0"/>
          </a:p>
        </p:txBody>
      </p:sp>
    </p:spTree>
    <p:extLst>
      <p:ext uri="{BB962C8B-B14F-4D97-AF65-F5344CB8AC3E}">
        <p14:creationId xmlns:p14="http://schemas.microsoft.com/office/powerpoint/2010/main" val="3908693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130871-19D7-96AF-FFA5-1C0701DFB30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ECAF5E2-037B-7C6C-DE77-B491717689D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DB1B2FA-344C-FDD2-E199-01768F339167}"/>
              </a:ext>
            </a:extLst>
          </p:cNvPr>
          <p:cNvSpPr>
            <a:spLocks noGrp="1"/>
          </p:cNvSpPr>
          <p:nvPr>
            <p:ph type="dt" sz="half" idx="10"/>
          </p:nvPr>
        </p:nvSpPr>
        <p:spPr/>
        <p:txBody>
          <a:bodyPr/>
          <a:lstStyle/>
          <a:p>
            <a:fld id="{6FE59A26-D95B-4CC2-B627-F5ED66CEAED3}" type="datetimeFigureOut">
              <a:rPr lang="fr-FR" smtClean="0"/>
              <a:t>09/08/2024</a:t>
            </a:fld>
            <a:endParaRPr lang="fr-FR" dirty="0"/>
          </a:p>
        </p:txBody>
      </p:sp>
      <p:sp>
        <p:nvSpPr>
          <p:cNvPr id="5" name="Espace réservé du pied de page 4">
            <a:extLst>
              <a:ext uri="{FF2B5EF4-FFF2-40B4-BE49-F238E27FC236}">
                <a16:creationId xmlns:a16="http://schemas.microsoft.com/office/drawing/2014/main" id="{9A528792-A3AD-B318-0432-0E28E3DB4AB4}"/>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23B15145-F3DE-0C2B-D1FF-C0DDC033238B}"/>
              </a:ext>
            </a:extLst>
          </p:cNvPr>
          <p:cNvSpPr>
            <a:spLocks noGrp="1"/>
          </p:cNvSpPr>
          <p:nvPr>
            <p:ph type="sldNum" sz="quarter" idx="12"/>
          </p:nvPr>
        </p:nvSpPr>
        <p:spPr/>
        <p:txBody>
          <a:bodyPr/>
          <a:lstStyle/>
          <a:p>
            <a:fld id="{28B60648-F005-4D69-9CCF-88CA7F12E61A}" type="slidenum">
              <a:rPr lang="fr-FR" smtClean="0"/>
              <a:t>‹N°›</a:t>
            </a:fld>
            <a:endParaRPr lang="fr-FR" dirty="0"/>
          </a:p>
        </p:txBody>
      </p:sp>
    </p:spTree>
    <p:extLst>
      <p:ext uri="{BB962C8B-B14F-4D97-AF65-F5344CB8AC3E}">
        <p14:creationId xmlns:p14="http://schemas.microsoft.com/office/powerpoint/2010/main" val="8527066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FD544C-4DF3-3362-BBAA-F465770ABBF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33B49F9-EAC2-E344-87AE-EE209FB85AE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8989B1D-2656-59B4-22E6-ED445B595B02}"/>
              </a:ext>
            </a:extLst>
          </p:cNvPr>
          <p:cNvSpPr>
            <a:spLocks noGrp="1"/>
          </p:cNvSpPr>
          <p:nvPr>
            <p:ph type="dt" sz="half" idx="10"/>
          </p:nvPr>
        </p:nvSpPr>
        <p:spPr/>
        <p:txBody>
          <a:bodyPr/>
          <a:lstStyle/>
          <a:p>
            <a:fld id="{6FE59A26-D95B-4CC2-B627-F5ED66CEAED3}" type="datetimeFigureOut">
              <a:rPr lang="fr-FR" smtClean="0"/>
              <a:t>09/08/2024</a:t>
            </a:fld>
            <a:endParaRPr lang="fr-FR" dirty="0"/>
          </a:p>
        </p:txBody>
      </p:sp>
      <p:sp>
        <p:nvSpPr>
          <p:cNvPr id="5" name="Espace réservé du pied de page 4">
            <a:extLst>
              <a:ext uri="{FF2B5EF4-FFF2-40B4-BE49-F238E27FC236}">
                <a16:creationId xmlns:a16="http://schemas.microsoft.com/office/drawing/2014/main" id="{AF2BB49B-8789-799B-DAA5-C6129F5C7003}"/>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97EF2523-01E1-9F35-E7AE-83ADD083E41A}"/>
              </a:ext>
            </a:extLst>
          </p:cNvPr>
          <p:cNvSpPr>
            <a:spLocks noGrp="1"/>
          </p:cNvSpPr>
          <p:nvPr>
            <p:ph type="sldNum" sz="quarter" idx="12"/>
          </p:nvPr>
        </p:nvSpPr>
        <p:spPr/>
        <p:txBody>
          <a:bodyPr/>
          <a:lstStyle/>
          <a:p>
            <a:fld id="{28B60648-F005-4D69-9CCF-88CA7F12E61A}" type="slidenum">
              <a:rPr lang="fr-FR" smtClean="0"/>
              <a:t>‹N°›</a:t>
            </a:fld>
            <a:endParaRPr lang="fr-FR" dirty="0"/>
          </a:p>
        </p:txBody>
      </p:sp>
    </p:spTree>
    <p:extLst>
      <p:ext uri="{BB962C8B-B14F-4D97-AF65-F5344CB8AC3E}">
        <p14:creationId xmlns:p14="http://schemas.microsoft.com/office/powerpoint/2010/main" val="16282582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9F7FF6-318B-B750-02A4-1F911326410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26CC8C0-122F-EB82-2870-3B89132F730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A1DA380-583D-ED1E-913A-0D05F493AE1C}"/>
              </a:ext>
            </a:extLst>
          </p:cNvPr>
          <p:cNvSpPr>
            <a:spLocks noGrp="1"/>
          </p:cNvSpPr>
          <p:nvPr>
            <p:ph type="dt" sz="half" idx="10"/>
          </p:nvPr>
        </p:nvSpPr>
        <p:spPr/>
        <p:txBody>
          <a:bodyPr/>
          <a:lstStyle/>
          <a:p>
            <a:fld id="{6FE59A26-D95B-4CC2-B627-F5ED66CEAED3}" type="datetimeFigureOut">
              <a:rPr lang="fr-FR" smtClean="0"/>
              <a:t>09/08/2024</a:t>
            </a:fld>
            <a:endParaRPr lang="fr-FR" dirty="0"/>
          </a:p>
        </p:txBody>
      </p:sp>
      <p:sp>
        <p:nvSpPr>
          <p:cNvPr id="5" name="Espace réservé du pied de page 4">
            <a:extLst>
              <a:ext uri="{FF2B5EF4-FFF2-40B4-BE49-F238E27FC236}">
                <a16:creationId xmlns:a16="http://schemas.microsoft.com/office/drawing/2014/main" id="{6297CCFB-DC7D-3EA9-48C2-04E16749ED6B}"/>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AA5148B2-78C7-21B3-9F95-E4E9BE939A8C}"/>
              </a:ext>
            </a:extLst>
          </p:cNvPr>
          <p:cNvSpPr>
            <a:spLocks noGrp="1"/>
          </p:cNvSpPr>
          <p:nvPr>
            <p:ph type="sldNum" sz="quarter" idx="12"/>
          </p:nvPr>
        </p:nvSpPr>
        <p:spPr/>
        <p:txBody>
          <a:bodyPr/>
          <a:lstStyle/>
          <a:p>
            <a:fld id="{28B60648-F005-4D69-9CCF-88CA7F12E61A}" type="slidenum">
              <a:rPr lang="fr-FR" smtClean="0"/>
              <a:t>‹N°›</a:t>
            </a:fld>
            <a:endParaRPr lang="fr-FR" dirty="0"/>
          </a:p>
        </p:txBody>
      </p:sp>
    </p:spTree>
    <p:extLst>
      <p:ext uri="{BB962C8B-B14F-4D97-AF65-F5344CB8AC3E}">
        <p14:creationId xmlns:p14="http://schemas.microsoft.com/office/powerpoint/2010/main" val="32889451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B76F4B-EBF0-07D6-AC7E-00CFC26BA15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77C8878-AC1F-A032-CF53-730696B988D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B7BB69F-6912-E875-CDE2-7CFB0AF84E9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84A3EB6-0251-75ED-013C-B1C3A5B445AE}"/>
              </a:ext>
            </a:extLst>
          </p:cNvPr>
          <p:cNvSpPr>
            <a:spLocks noGrp="1"/>
          </p:cNvSpPr>
          <p:nvPr>
            <p:ph type="dt" sz="half" idx="10"/>
          </p:nvPr>
        </p:nvSpPr>
        <p:spPr/>
        <p:txBody>
          <a:bodyPr/>
          <a:lstStyle/>
          <a:p>
            <a:fld id="{6FE59A26-D95B-4CC2-B627-F5ED66CEAED3}" type="datetimeFigureOut">
              <a:rPr lang="fr-FR" smtClean="0"/>
              <a:t>09/08/2024</a:t>
            </a:fld>
            <a:endParaRPr lang="fr-FR" dirty="0"/>
          </a:p>
        </p:txBody>
      </p:sp>
      <p:sp>
        <p:nvSpPr>
          <p:cNvPr id="6" name="Espace réservé du pied de page 5">
            <a:extLst>
              <a:ext uri="{FF2B5EF4-FFF2-40B4-BE49-F238E27FC236}">
                <a16:creationId xmlns:a16="http://schemas.microsoft.com/office/drawing/2014/main" id="{78887111-9AF4-EFDE-40D6-023A40A73A67}"/>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C3C5AF87-0189-E399-4B4E-09B086CA3E7D}"/>
              </a:ext>
            </a:extLst>
          </p:cNvPr>
          <p:cNvSpPr>
            <a:spLocks noGrp="1"/>
          </p:cNvSpPr>
          <p:nvPr>
            <p:ph type="sldNum" sz="quarter" idx="12"/>
          </p:nvPr>
        </p:nvSpPr>
        <p:spPr/>
        <p:txBody>
          <a:bodyPr/>
          <a:lstStyle/>
          <a:p>
            <a:fld id="{28B60648-F005-4D69-9CCF-88CA7F12E61A}" type="slidenum">
              <a:rPr lang="fr-FR" smtClean="0"/>
              <a:t>‹N°›</a:t>
            </a:fld>
            <a:endParaRPr lang="fr-FR" dirty="0"/>
          </a:p>
        </p:txBody>
      </p:sp>
    </p:spTree>
    <p:extLst>
      <p:ext uri="{BB962C8B-B14F-4D97-AF65-F5344CB8AC3E}">
        <p14:creationId xmlns:p14="http://schemas.microsoft.com/office/powerpoint/2010/main" val="1725365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B00565-F78C-825A-D978-302F17F3881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4932C7B-E9A9-F7C0-9E4E-B79137697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534A5A1-5034-C878-455D-C377A39FF19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24EF9DB-7660-2299-E5FE-8F4462DCD5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C34F177-5C66-D0C5-467D-417079BB654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6507FA3-A463-8940-8400-3D78A0932BA4}"/>
              </a:ext>
            </a:extLst>
          </p:cNvPr>
          <p:cNvSpPr>
            <a:spLocks noGrp="1"/>
          </p:cNvSpPr>
          <p:nvPr>
            <p:ph type="dt" sz="half" idx="10"/>
          </p:nvPr>
        </p:nvSpPr>
        <p:spPr/>
        <p:txBody>
          <a:bodyPr/>
          <a:lstStyle/>
          <a:p>
            <a:fld id="{6FE59A26-D95B-4CC2-B627-F5ED66CEAED3}" type="datetimeFigureOut">
              <a:rPr lang="fr-FR" smtClean="0"/>
              <a:t>09/08/2024</a:t>
            </a:fld>
            <a:endParaRPr lang="fr-FR" dirty="0"/>
          </a:p>
        </p:txBody>
      </p:sp>
      <p:sp>
        <p:nvSpPr>
          <p:cNvPr id="8" name="Espace réservé du pied de page 7">
            <a:extLst>
              <a:ext uri="{FF2B5EF4-FFF2-40B4-BE49-F238E27FC236}">
                <a16:creationId xmlns:a16="http://schemas.microsoft.com/office/drawing/2014/main" id="{F9AF1107-14F0-65FB-D5BE-9D334BC25E61}"/>
              </a:ext>
            </a:extLst>
          </p:cNvPr>
          <p:cNvSpPr>
            <a:spLocks noGrp="1"/>
          </p:cNvSpPr>
          <p:nvPr>
            <p:ph type="ftr" sz="quarter" idx="11"/>
          </p:nvPr>
        </p:nvSpPr>
        <p:spPr/>
        <p:txBody>
          <a:bodyPr/>
          <a:lstStyle/>
          <a:p>
            <a:endParaRPr lang="fr-FR" dirty="0"/>
          </a:p>
        </p:txBody>
      </p:sp>
      <p:sp>
        <p:nvSpPr>
          <p:cNvPr id="9" name="Espace réservé du numéro de diapositive 8">
            <a:extLst>
              <a:ext uri="{FF2B5EF4-FFF2-40B4-BE49-F238E27FC236}">
                <a16:creationId xmlns:a16="http://schemas.microsoft.com/office/drawing/2014/main" id="{AC85969C-2230-FBF7-F88C-BF7972C07C2A}"/>
              </a:ext>
            </a:extLst>
          </p:cNvPr>
          <p:cNvSpPr>
            <a:spLocks noGrp="1"/>
          </p:cNvSpPr>
          <p:nvPr>
            <p:ph type="sldNum" sz="quarter" idx="12"/>
          </p:nvPr>
        </p:nvSpPr>
        <p:spPr/>
        <p:txBody>
          <a:bodyPr/>
          <a:lstStyle/>
          <a:p>
            <a:fld id="{28B60648-F005-4D69-9CCF-88CA7F12E61A}" type="slidenum">
              <a:rPr lang="fr-FR" smtClean="0"/>
              <a:t>‹N°›</a:t>
            </a:fld>
            <a:endParaRPr lang="fr-FR" dirty="0"/>
          </a:p>
        </p:txBody>
      </p:sp>
    </p:spTree>
    <p:extLst>
      <p:ext uri="{BB962C8B-B14F-4D97-AF65-F5344CB8AC3E}">
        <p14:creationId xmlns:p14="http://schemas.microsoft.com/office/powerpoint/2010/main" val="32427679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FE76F4-7746-45E9-BE44-F18DB2FAAB2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584012E-D3C6-4773-0C27-B901E8B06128}"/>
              </a:ext>
            </a:extLst>
          </p:cNvPr>
          <p:cNvSpPr>
            <a:spLocks noGrp="1"/>
          </p:cNvSpPr>
          <p:nvPr>
            <p:ph type="dt" sz="half" idx="10"/>
          </p:nvPr>
        </p:nvSpPr>
        <p:spPr/>
        <p:txBody>
          <a:bodyPr/>
          <a:lstStyle/>
          <a:p>
            <a:fld id="{6FE59A26-D95B-4CC2-B627-F5ED66CEAED3}" type="datetimeFigureOut">
              <a:rPr lang="fr-FR" smtClean="0"/>
              <a:t>09/08/2024</a:t>
            </a:fld>
            <a:endParaRPr lang="fr-FR" dirty="0"/>
          </a:p>
        </p:txBody>
      </p:sp>
      <p:sp>
        <p:nvSpPr>
          <p:cNvPr id="4" name="Espace réservé du pied de page 3">
            <a:extLst>
              <a:ext uri="{FF2B5EF4-FFF2-40B4-BE49-F238E27FC236}">
                <a16:creationId xmlns:a16="http://schemas.microsoft.com/office/drawing/2014/main" id="{964E734C-1625-CC52-1F4A-9047D8B10EC8}"/>
              </a:ext>
            </a:extLst>
          </p:cNvPr>
          <p:cNvSpPr>
            <a:spLocks noGrp="1"/>
          </p:cNvSpPr>
          <p:nvPr>
            <p:ph type="ftr" sz="quarter" idx="11"/>
          </p:nvPr>
        </p:nvSpPr>
        <p:spPr/>
        <p:txBody>
          <a:bodyPr/>
          <a:lstStyle/>
          <a:p>
            <a:endParaRPr lang="fr-FR" dirty="0"/>
          </a:p>
        </p:txBody>
      </p:sp>
      <p:sp>
        <p:nvSpPr>
          <p:cNvPr id="5" name="Espace réservé du numéro de diapositive 4">
            <a:extLst>
              <a:ext uri="{FF2B5EF4-FFF2-40B4-BE49-F238E27FC236}">
                <a16:creationId xmlns:a16="http://schemas.microsoft.com/office/drawing/2014/main" id="{2F39C6BB-D44C-C9CC-CD86-1F54DC0BC2B5}"/>
              </a:ext>
            </a:extLst>
          </p:cNvPr>
          <p:cNvSpPr>
            <a:spLocks noGrp="1"/>
          </p:cNvSpPr>
          <p:nvPr>
            <p:ph type="sldNum" sz="quarter" idx="12"/>
          </p:nvPr>
        </p:nvSpPr>
        <p:spPr/>
        <p:txBody>
          <a:bodyPr/>
          <a:lstStyle/>
          <a:p>
            <a:fld id="{28B60648-F005-4D69-9CCF-88CA7F12E61A}" type="slidenum">
              <a:rPr lang="fr-FR" smtClean="0"/>
              <a:t>‹N°›</a:t>
            </a:fld>
            <a:endParaRPr lang="fr-FR" dirty="0"/>
          </a:p>
        </p:txBody>
      </p:sp>
    </p:spTree>
    <p:extLst>
      <p:ext uri="{BB962C8B-B14F-4D97-AF65-F5344CB8AC3E}">
        <p14:creationId xmlns:p14="http://schemas.microsoft.com/office/powerpoint/2010/main" val="25488420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026EE95-B43C-2264-DBEF-6C808D2761B8}"/>
              </a:ext>
            </a:extLst>
          </p:cNvPr>
          <p:cNvSpPr>
            <a:spLocks noGrp="1"/>
          </p:cNvSpPr>
          <p:nvPr>
            <p:ph type="dt" sz="half" idx="10"/>
          </p:nvPr>
        </p:nvSpPr>
        <p:spPr/>
        <p:txBody>
          <a:bodyPr/>
          <a:lstStyle/>
          <a:p>
            <a:fld id="{6FE59A26-D95B-4CC2-B627-F5ED66CEAED3}" type="datetimeFigureOut">
              <a:rPr lang="fr-FR" smtClean="0"/>
              <a:t>09/08/2024</a:t>
            </a:fld>
            <a:endParaRPr lang="fr-FR" dirty="0"/>
          </a:p>
        </p:txBody>
      </p:sp>
      <p:sp>
        <p:nvSpPr>
          <p:cNvPr id="3" name="Espace réservé du pied de page 2">
            <a:extLst>
              <a:ext uri="{FF2B5EF4-FFF2-40B4-BE49-F238E27FC236}">
                <a16:creationId xmlns:a16="http://schemas.microsoft.com/office/drawing/2014/main" id="{8BF12091-0B85-CB83-3F05-202BD1589E88}"/>
              </a:ext>
            </a:extLst>
          </p:cNvPr>
          <p:cNvSpPr>
            <a:spLocks noGrp="1"/>
          </p:cNvSpPr>
          <p:nvPr>
            <p:ph type="ftr" sz="quarter" idx="1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BFE56C05-EC9D-605C-5826-7AC6D61375FA}"/>
              </a:ext>
            </a:extLst>
          </p:cNvPr>
          <p:cNvSpPr>
            <a:spLocks noGrp="1"/>
          </p:cNvSpPr>
          <p:nvPr>
            <p:ph type="sldNum" sz="quarter" idx="12"/>
          </p:nvPr>
        </p:nvSpPr>
        <p:spPr/>
        <p:txBody>
          <a:bodyPr/>
          <a:lstStyle/>
          <a:p>
            <a:fld id="{28B60648-F005-4D69-9CCF-88CA7F12E61A}" type="slidenum">
              <a:rPr lang="fr-FR" smtClean="0"/>
              <a:t>‹N°›</a:t>
            </a:fld>
            <a:endParaRPr lang="fr-FR" dirty="0"/>
          </a:p>
        </p:txBody>
      </p:sp>
    </p:spTree>
    <p:extLst>
      <p:ext uri="{BB962C8B-B14F-4D97-AF65-F5344CB8AC3E}">
        <p14:creationId xmlns:p14="http://schemas.microsoft.com/office/powerpoint/2010/main" val="32543339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B46160-59D1-B429-AD41-9C8F0252063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5847B83-5BC1-1ECB-341C-73DC22A4C1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458F3F6-9AA3-980A-C79B-ED7BE0CE9F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BCD34D3-9AC4-B3FC-11BB-32A3BD7BB233}"/>
              </a:ext>
            </a:extLst>
          </p:cNvPr>
          <p:cNvSpPr>
            <a:spLocks noGrp="1"/>
          </p:cNvSpPr>
          <p:nvPr>
            <p:ph type="dt" sz="half" idx="10"/>
          </p:nvPr>
        </p:nvSpPr>
        <p:spPr/>
        <p:txBody>
          <a:bodyPr/>
          <a:lstStyle/>
          <a:p>
            <a:fld id="{6FE59A26-D95B-4CC2-B627-F5ED66CEAED3}" type="datetimeFigureOut">
              <a:rPr lang="fr-FR" smtClean="0"/>
              <a:t>09/08/2024</a:t>
            </a:fld>
            <a:endParaRPr lang="fr-FR" dirty="0"/>
          </a:p>
        </p:txBody>
      </p:sp>
      <p:sp>
        <p:nvSpPr>
          <p:cNvPr id="6" name="Espace réservé du pied de page 5">
            <a:extLst>
              <a:ext uri="{FF2B5EF4-FFF2-40B4-BE49-F238E27FC236}">
                <a16:creationId xmlns:a16="http://schemas.microsoft.com/office/drawing/2014/main" id="{612FA7F0-B738-F609-0A22-76F90637E566}"/>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753B621C-156C-43B8-A95C-2EC6B8A59A55}"/>
              </a:ext>
            </a:extLst>
          </p:cNvPr>
          <p:cNvSpPr>
            <a:spLocks noGrp="1"/>
          </p:cNvSpPr>
          <p:nvPr>
            <p:ph type="sldNum" sz="quarter" idx="12"/>
          </p:nvPr>
        </p:nvSpPr>
        <p:spPr/>
        <p:txBody>
          <a:bodyPr/>
          <a:lstStyle/>
          <a:p>
            <a:fld id="{28B60648-F005-4D69-9CCF-88CA7F12E61A}" type="slidenum">
              <a:rPr lang="fr-FR" smtClean="0"/>
              <a:t>‹N°›</a:t>
            </a:fld>
            <a:endParaRPr lang="fr-FR" dirty="0"/>
          </a:p>
        </p:txBody>
      </p:sp>
    </p:spTree>
    <p:extLst>
      <p:ext uri="{BB962C8B-B14F-4D97-AF65-F5344CB8AC3E}">
        <p14:creationId xmlns:p14="http://schemas.microsoft.com/office/powerpoint/2010/main" val="42683925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0A2894-7FCA-AAB6-61F6-F7666F8AE32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B7A62FB-E402-ADA4-F4E9-21FD558ECA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a:extLst>
              <a:ext uri="{FF2B5EF4-FFF2-40B4-BE49-F238E27FC236}">
                <a16:creationId xmlns:a16="http://schemas.microsoft.com/office/drawing/2014/main" id="{6927CDFF-A6CF-D3CD-CFFE-FF910FA348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1FB4ED7-B232-F126-4A3C-B7E918C26148}"/>
              </a:ext>
            </a:extLst>
          </p:cNvPr>
          <p:cNvSpPr>
            <a:spLocks noGrp="1"/>
          </p:cNvSpPr>
          <p:nvPr>
            <p:ph type="dt" sz="half" idx="10"/>
          </p:nvPr>
        </p:nvSpPr>
        <p:spPr/>
        <p:txBody>
          <a:bodyPr/>
          <a:lstStyle/>
          <a:p>
            <a:fld id="{6FE59A26-D95B-4CC2-B627-F5ED66CEAED3}" type="datetimeFigureOut">
              <a:rPr lang="fr-FR" smtClean="0"/>
              <a:t>09/08/2024</a:t>
            </a:fld>
            <a:endParaRPr lang="fr-FR" dirty="0"/>
          </a:p>
        </p:txBody>
      </p:sp>
      <p:sp>
        <p:nvSpPr>
          <p:cNvPr id="6" name="Espace réservé du pied de page 5">
            <a:extLst>
              <a:ext uri="{FF2B5EF4-FFF2-40B4-BE49-F238E27FC236}">
                <a16:creationId xmlns:a16="http://schemas.microsoft.com/office/drawing/2014/main" id="{0667CD2A-5C8A-7B8F-E714-1B713F22B8FB}"/>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868C74AF-993F-68AD-24B4-8C9AAFC89DC1}"/>
              </a:ext>
            </a:extLst>
          </p:cNvPr>
          <p:cNvSpPr>
            <a:spLocks noGrp="1"/>
          </p:cNvSpPr>
          <p:nvPr>
            <p:ph type="sldNum" sz="quarter" idx="12"/>
          </p:nvPr>
        </p:nvSpPr>
        <p:spPr/>
        <p:txBody>
          <a:bodyPr/>
          <a:lstStyle/>
          <a:p>
            <a:fld id="{28B60648-F005-4D69-9CCF-88CA7F12E61A}" type="slidenum">
              <a:rPr lang="fr-FR" smtClean="0"/>
              <a:t>‹N°›</a:t>
            </a:fld>
            <a:endParaRPr lang="fr-FR" dirty="0"/>
          </a:p>
        </p:txBody>
      </p:sp>
    </p:spTree>
    <p:extLst>
      <p:ext uri="{BB962C8B-B14F-4D97-AF65-F5344CB8AC3E}">
        <p14:creationId xmlns:p14="http://schemas.microsoft.com/office/powerpoint/2010/main" val="13079572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52095C-A58C-685D-5AC4-4531A257260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6403C24-14F1-718E-ECCC-E587DA8C1EE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8D8287D-7457-93C8-1210-3F81D1BA2B7C}"/>
              </a:ext>
            </a:extLst>
          </p:cNvPr>
          <p:cNvSpPr>
            <a:spLocks noGrp="1"/>
          </p:cNvSpPr>
          <p:nvPr>
            <p:ph type="dt" sz="half" idx="10"/>
          </p:nvPr>
        </p:nvSpPr>
        <p:spPr/>
        <p:txBody>
          <a:bodyPr/>
          <a:lstStyle/>
          <a:p>
            <a:fld id="{6FE59A26-D95B-4CC2-B627-F5ED66CEAED3}" type="datetimeFigureOut">
              <a:rPr lang="fr-FR" smtClean="0"/>
              <a:t>09/08/2024</a:t>
            </a:fld>
            <a:endParaRPr lang="fr-FR" dirty="0"/>
          </a:p>
        </p:txBody>
      </p:sp>
      <p:sp>
        <p:nvSpPr>
          <p:cNvPr id="5" name="Espace réservé du pied de page 4">
            <a:extLst>
              <a:ext uri="{FF2B5EF4-FFF2-40B4-BE49-F238E27FC236}">
                <a16:creationId xmlns:a16="http://schemas.microsoft.com/office/drawing/2014/main" id="{6ED42AF9-3370-2C46-5FCD-9299F07CC1DA}"/>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C1DBB6BB-9722-96F7-E4D7-7093E1E4C33D}"/>
              </a:ext>
            </a:extLst>
          </p:cNvPr>
          <p:cNvSpPr>
            <a:spLocks noGrp="1"/>
          </p:cNvSpPr>
          <p:nvPr>
            <p:ph type="sldNum" sz="quarter" idx="12"/>
          </p:nvPr>
        </p:nvSpPr>
        <p:spPr/>
        <p:txBody>
          <a:bodyPr/>
          <a:lstStyle/>
          <a:p>
            <a:fld id="{28B60648-F005-4D69-9CCF-88CA7F12E61A}" type="slidenum">
              <a:rPr lang="fr-FR" smtClean="0"/>
              <a:t>‹N°›</a:t>
            </a:fld>
            <a:endParaRPr lang="fr-FR" dirty="0"/>
          </a:p>
        </p:txBody>
      </p:sp>
    </p:spTree>
    <p:extLst>
      <p:ext uri="{BB962C8B-B14F-4D97-AF65-F5344CB8AC3E}">
        <p14:creationId xmlns:p14="http://schemas.microsoft.com/office/powerpoint/2010/main" val="30847618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7976C26-A6FD-195E-81D7-0B0EDB06A77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775C270-85D8-8B49-C92F-D60278A5A2F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056C218-15FC-DB99-BC27-E1C2BAE7FE28}"/>
              </a:ext>
            </a:extLst>
          </p:cNvPr>
          <p:cNvSpPr>
            <a:spLocks noGrp="1"/>
          </p:cNvSpPr>
          <p:nvPr>
            <p:ph type="dt" sz="half" idx="10"/>
          </p:nvPr>
        </p:nvSpPr>
        <p:spPr/>
        <p:txBody>
          <a:bodyPr/>
          <a:lstStyle/>
          <a:p>
            <a:fld id="{6FE59A26-D95B-4CC2-B627-F5ED66CEAED3}" type="datetimeFigureOut">
              <a:rPr lang="fr-FR" smtClean="0"/>
              <a:t>09/08/2024</a:t>
            </a:fld>
            <a:endParaRPr lang="fr-FR" dirty="0"/>
          </a:p>
        </p:txBody>
      </p:sp>
      <p:sp>
        <p:nvSpPr>
          <p:cNvPr id="5" name="Espace réservé du pied de page 4">
            <a:extLst>
              <a:ext uri="{FF2B5EF4-FFF2-40B4-BE49-F238E27FC236}">
                <a16:creationId xmlns:a16="http://schemas.microsoft.com/office/drawing/2014/main" id="{D2A16748-9321-5713-E544-168061EA4574}"/>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9F8DFF18-6EAB-709D-D16B-DFBD78C92F6A}"/>
              </a:ext>
            </a:extLst>
          </p:cNvPr>
          <p:cNvSpPr>
            <a:spLocks noGrp="1"/>
          </p:cNvSpPr>
          <p:nvPr>
            <p:ph type="sldNum" sz="quarter" idx="12"/>
          </p:nvPr>
        </p:nvSpPr>
        <p:spPr/>
        <p:txBody>
          <a:bodyPr/>
          <a:lstStyle/>
          <a:p>
            <a:fld id="{28B60648-F005-4D69-9CCF-88CA7F12E61A}" type="slidenum">
              <a:rPr lang="fr-FR" smtClean="0"/>
              <a:t>‹N°›</a:t>
            </a:fld>
            <a:endParaRPr lang="fr-FR" dirty="0"/>
          </a:p>
        </p:txBody>
      </p:sp>
    </p:spTree>
    <p:extLst>
      <p:ext uri="{BB962C8B-B14F-4D97-AF65-F5344CB8AC3E}">
        <p14:creationId xmlns:p14="http://schemas.microsoft.com/office/powerpoint/2010/main" val="37467514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75">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4E5DFA8-6900-BC96-D86B-1CAC5330A3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3D3FB33-751A-FB60-C219-A534FCB7D3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4C20944-CEE1-ADA3-35D4-A7816E336E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FE59A26-D95B-4CC2-B627-F5ED66CEAED3}" type="datetimeFigureOut">
              <a:rPr lang="fr-FR" smtClean="0"/>
              <a:t>09/08/2024</a:t>
            </a:fld>
            <a:endParaRPr lang="fr-FR" dirty="0"/>
          </a:p>
        </p:txBody>
      </p:sp>
      <p:sp>
        <p:nvSpPr>
          <p:cNvPr id="5" name="Espace réservé du pied de page 4">
            <a:extLst>
              <a:ext uri="{FF2B5EF4-FFF2-40B4-BE49-F238E27FC236}">
                <a16:creationId xmlns:a16="http://schemas.microsoft.com/office/drawing/2014/main" id="{3866469D-847B-F586-456A-D1E2BDF184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dirty="0"/>
          </a:p>
        </p:txBody>
      </p:sp>
      <p:sp>
        <p:nvSpPr>
          <p:cNvPr id="6" name="Espace réservé du numéro de diapositive 5">
            <a:extLst>
              <a:ext uri="{FF2B5EF4-FFF2-40B4-BE49-F238E27FC236}">
                <a16:creationId xmlns:a16="http://schemas.microsoft.com/office/drawing/2014/main" id="{F112624E-E72F-3B93-1CDA-A0EACE4EF0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8B60648-F005-4D69-9CCF-88CA7F12E61A}" type="slidenum">
              <a:rPr lang="fr-FR" smtClean="0"/>
              <a:t>‹N°›</a:t>
            </a:fld>
            <a:endParaRPr lang="fr-FR" dirty="0"/>
          </a:p>
        </p:txBody>
      </p:sp>
    </p:spTree>
    <p:extLst>
      <p:ext uri="{BB962C8B-B14F-4D97-AF65-F5344CB8AC3E}">
        <p14:creationId xmlns:p14="http://schemas.microsoft.com/office/powerpoint/2010/main" val="22318037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eau, nature, lac&#10;&#10;Description générée automatiquement">
            <a:extLst>
              <a:ext uri="{FF2B5EF4-FFF2-40B4-BE49-F238E27FC236}">
                <a16:creationId xmlns:a16="http://schemas.microsoft.com/office/drawing/2014/main" id="{AEDFD517-C4E0-8FFF-17E1-3E70A962CE9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6" name="ZoneTexte 5">
            <a:extLst>
              <a:ext uri="{FF2B5EF4-FFF2-40B4-BE49-F238E27FC236}">
                <a16:creationId xmlns:a16="http://schemas.microsoft.com/office/drawing/2014/main" id="{0E59B5A2-A076-AD81-2FA1-532BB37F2AAE}"/>
              </a:ext>
            </a:extLst>
          </p:cNvPr>
          <p:cNvSpPr txBox="1"/>
          <p:nvPr/>
        </p:nvSpPr>
        <p:spPr>
          <a:xfrm>
            <a:off x="5485361" y="-1299635"/>
            <a:ext cx="7258050" cy="2431435"/>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3200" b="1" dirty="0" err="1">
                <a:solidFill>
                  <a:srgbClr val="FFFF00"/>
                </a:solidFill>
              </a:rPr>
              <a:t>Kornatie</a:t>
            </a:r>
            <a:endParaRPr lang="fr-FR" sz="3200" b="1" dirty="0">
              <a:solidFill>
                <a:srgbClr val="FFFF00"/>
              </a:solidFill>
            </a:endParaRPr>
          </a:p>
        </p:txBody>
      </p:sp>
    </p:spTree>
    <p:extLst>
      <p:ext uri="{BB962C8B-B14F-4D97-AF65-F5344CB8AC3E}">
        <p14:creationId xmlns:p14="http://schemas.microsoft.com/office/powerpoint/2010/main" val="26268879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sndAc>
          <p:stSnd loop="1">
            <p:snd r:embed="rId2" name="Dreamer - Ernesto Cortazar.wav"/>
          </p:stSnd>
        </p:sndAc>
      </p:transition>
    </mc:Choice>
    <mc:Fallback>
      <p:transition spd="slow" advClick="0" advTm="8000">
        <p:fade/>
        <p:sndAc>
          <p:stSnd loop="1">
            <p:snd r:embed="rId2" name="Dreamer - Ernesto Cortaz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A448BE0-DC2C-162A-A3D2-2BAE01D64620}"/>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err="1">
                <a:solidFill>
                  <a:srgbClr val="FFFF00"/>
                </a:solidFill>
              </a:rPr>
              <a:t>Kornati</a:t>
            </a:r>
            <a:r>
              <a:rPr lang="fr-FR" sz="2800" b="1" dirty="0">
                <a:solidFill>
                  <a:srgbClr val="FFFF00"/>
                </a:solidFill>
              </a:rPr>
              <a:t> ou l'archipel des </a:t>
            </a:r>
            <a:r>
              <a:rPr lang="fr-FR" sz="2800" b="1" dirty="0" err="1">
                <a:solidFill>
                  <a:srgbClr val="FFFF00"/>
                </a:solidFill>
              </a:rPr>
              <a:t>Kornati</a:t>
            </a:r>
            <a:r>
              <a:rPr lang="fr-FR" sz="2800" b="1" dirty="0">
                <a:solidFill>
                  <a:srgbClr val="FFFF00"/>
                </a:solidFill>
              </a:rPr>
              <a:t> est un archipel situé dans le nord de la Dalmatie , à l'ouest de Šibenik et au sud de Zadar , dans le comté de Šibenik-Knin . L'archipel se compose d'environ 150 îlots couvrant une superficie de 320 km 2 et constitue l'écosystème insulaire le plus développé de la mer Adriatique . En 1980, la majeure partie de l'archipel des </a:t>
            </a:r>
            <a:r>
              <a:rPr lang="fr-FR" sz="2800" b="1" dirty="0" err="1">
                <a:solidFill>
                  <a:srgbClr val="FFFF00"/>
                </a:solidFill>
              </a:rPr>
              <a:t>Kornati</a:t>
            </a:r>
            <a:r>
              <a:rPr lang="fr-FR" sz="2800" b="1" dirty="0">
                <a:solidFill>
                  <a:srgbClr val="FFFF00"/>
                </a:solidFill>
              </a:rPr>
              <a:t> a été déclarée parc national des </a:t>
            </a:r>
            <a:r>
              <a:rPr lang="fr-FR" sz="2800" b="1" dirty="0" err="1">
                <a:solidFill>
                  <a:srgbClr val="FFFF00"/>
                </a:solidFill>
              </a:rPr>
              <a:t>Kornati</a:t>
            </a:r>
            <a:r>
              <a:rPr lang="fr-FR" sz="2800" b="1" dirty="0">
                <a:solidFill>
                  <a:srgbClr val="FFFF00"/>
                </a:solidFill>
              </a:rPr>
              <a:t> . La superficie totale du parc est d'environ 220 km 2 et se compose de 89 [1] îles, îlots et récifs . Sur la surface du parc, seulement environ un quart est constitué de terres, tandis que le reste est constitué d'un écosystème marin. Kornat , avec une superficie de 32,44 km 2 , est la plus grande île de cet archipel et occupe les deux tiers du Parc National. L'île mesure 25,2 km de long et jusqu'à 2,5 km de large. L'archipel n'a pas d'établissements permanents. En août 2007, un incendie se déclare, tuant douze pompiers. L'événement est connu sous le nom de tragédie de </a:t>
            </a:r>
            <a:r>
              <a:rPr lang="fr-FR" sz="2800" b="1" dirty="0" err="1">
                <a:solidFill>
                  <a:srgbClr val="FFFF00"/>
                </a:solidFill>
              </a:rPr>
              <a:t>Kornati</a:t>
            </a:r>
            <a:r>
              <a:rPr lang="fr-FR" sz="2800" b="1" dirty="0">
                <a:solidFill>
                  <a:srgbClr val="FFFF00"/>
                </a:solidFill>
              </a:rPr>
              <a:t> </a:t>
            </a:r>
            <a:r>
              <a:rPr lang="fr-FR" dirty="0"/>
              <a:t>.</a:t>
            </a:r>
          </a:p>
        </p:txBody>
      </p:sp>
    </p:spTree>
    <p:extLst>
      <p:ext uri="{BB962C8B-B14F-4D97-AF65-F5344CB8AC3E}">
        <p14:creationId xmlns:p14="http://schemas.microsoft.com/office/powerpoint/2010/main" val="13765729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paysage&#10;&#10;Description générée automatiquement">
            <a:extLst>
              <a:ext uri="{FF2B5EF4-FFF2-40B4-BE49-F238E27FC236}">
                <a16:creationId xmlns:a16="http://schemas.microsoft.com/office/drawing/2014/main" id="{943815EB-E3E0-6F6D-05C2-8FFED68EDD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4840" y="279000"/>
            <a:ext cx="9453707" cy="6300000"/>
          </a:xfrm>
          <a:prstGeom prst="rect">
            <a:avLst/>
          </a:prstGeom>
          <a:effectLst>
            <a:softEdge rad="317500"/>
          </a:effectLst>
        </p:spPr>
      </p:pic>
      <p:sp>
        <p:nvSpPr>
          <p:cNvPr id="4" name="ZoneTexte 3">
            <a:extLst>
              <a:ext uri="{FF2B5EF4-FFF2-40B4-BE49-F238E27FC236}">
                <a16:creationId xmlns:a16="http://schemas.microsoft.com/office/drawing/2014/main" id="{1FB59ED2-2B76-58AB-7ED7-C72D5DA41EA6}"/>
              </a:ext>
            </a:extLst>
          </p:cNvPr>
          <p:cNvSpPr txBox="1"/>
          <p:nvPr/>
        </p:nvSpPr>
        <p:spPr>
          <a:xfrm>
            <a:off x="2457450" y="6389370"/>
            <a:ext cx="7818120" cy="461665"/>
          </a:xfrm>
          <a:prstGeom prst="rect">
            <a:avLst/>
          </a:prstGeom>
          <a:noFill/>
        </p:spPr>
        <p:txBody>
          <a:bodyPr wrap="square" rtlCol="0">
            <a:spAutoFit/>
          </a:bodyPr>
          <a:lstStyle/>
          <a:p>
            <a:r>
              <a:rPr lang="fr-FR" sz="2400" b="1" dirty="0">
                <a:solidFill>
                  <a:srgbClr val="FFFF00"/>
                </a:solidFill>
              </a:rPr>
              <a:t> </a:t>
            </a:r>
            <a:r>
              <a:rPr lang="fr-FR" sz="2400" b="1" dirty="0" err="1">
                <a:solidFill>
                  <a:srgbClr val="FFFF00"/>
                </a:solidFill>
              </a:rPr>
              <a:t>Kornatie</a:t>
            </a:r>
            <a:endParaRPr lang="fr-FR" sz="2400" b="1" dirty="0">
              <a:solidFill>
                <a:srgbClr val="FFFF00"/>
              </a:solidFill>
            </a:endParaRPr>
          </a:p>
        </p:txBody>
      </p:sp>
    </p:spTree>
    <p:extLst>
      <p:ext uri="{BB962C8B-B14F-4D97-AF65-F5344CB8AC3E}">
        <p14:creationId xmlns:p14="http://schemas.microsoft.com/office/powerpoint/2010/main" val="32721360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paysage&#10;&#10;Description générée automatiquement">
            <a:extLst>
              <a:ext uri="{FF2B5EF4-FFF2-40B4-BE49-F238E27FC236}">
                <a16:creationId xmlns:a16="http://schemas.microsoft.com/office/drawing/2014/main" id="{65C1E413-804B-9710-5824-7E040CAC0B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4840" y="279000"/>
            <a:ext cx="9453707" cy="6300000"/>
          </a:xfrm>
          <a:prstGeom prst="rect">
            <a:avLst/>
          </a:prstGeom>
          <a:effectLst>
            <a:softEdge rad="635000"/>
          </a:effectLst>
        </p:spPr>
      </p:pic>
    </p:spTree>
    <p:extLst>
      <p:ext uri="{BB962C8B-B14F-4D97-AF65-F5344CB8AC3E}">
        <p14:creationId xmlns:p14="http://schemas.microsoft.com/office/powerpoint/2010/main" val="12434656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nature, Reliefs côtiers et océaniques&#10;&#10;Description générée automatiquement">
            <a:extLst>
              <a:ext uri="{FF2B5EF4-FFF2-40B4-BE49-F238E27FC236}">
                <a16:creationId xmlns:a16="http://schemas.microsoft.com/office/drawing/2014/main" id="{108EE6B4-F37A-CCFD-EA63-924BA47F97F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774700"/>
            <a:ext cx="10160000" cy="5308600"/>
          </a:xfrm>
          <a:prstGeom prst="rect">
            <a:avLst/>
          </a:prstGeom>
          <a:effectLst>
            <a:softEdge rad="317500"/>
          </a:effectLst>
        </p:spPr>
      </p:pic>
      <p:sp>
        <p:nvSpPr>
          <p:cNvPr id="4" name="ZoneTexte 3">
            <a:extLst>
              <a:ext uri="{FF2B5EF4-FFF2-40B4-BE49-F238E27FC236}">
                <a16:creationId xmlns:a16="http://schemas.microsoft.com/office/drawing/2014/main" id="{673AAB84-B2BA-77F8-B39B-70ED6630ACA9}"/>
              </a:ext>
            </a:extLst>
          </p:cNvPr>
          <p:cNvSpPr txBox="1"/>
          <p:nvPr/>
        </p:nvSpPr>
        <p:spPr>
          <a:xfrm>
            <a:off x="5692140" y="3694430"/>
            <a:ext cx="990981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Kornati</a:t>
            </a:r>
            <a:endParaRPr lang="fr-FR" sz="2400" b="1" dirty="0">
              <a:solidFill>
                <a:srgbClr val="FFFF00"/>
              </a:solidFill>
            </a:endParaRPr>
          </a:p>
        </p:txBody>
      </p:sp>
    </p:spTree>
    <p:extLst>
      <p:ext uri="{BB962C8B-B14F-4D97-AF65-F5344CB8AC3E}">
        <p14:creationId xmlns:p14="http://schemas.microsoft.com/office/powerpoint/2010/main" val="41856261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nature, lac&#10;&#10;Description générée automatiquement">
            <a:extLst>
              <a:ext uri="{FF2B5EF4-FFF2-40B4-BE49-F238E27FC236}">
                <a16:creationId xmlns:a16="http://schemas.microsoft.com/office/drawing/2014/main" id="{4EE05C8C-9A13-3FC4-A685-F4C23C2859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835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FD8A4602-9D62-F416-B0B3-88D4E9BF4AB1}"/>
              </a:ext>
            </a:extLst>
          </p:cNvPr>
          <p:cNvSpPr txBox="1"/>
          <p:nvPr/>
        </p:nvSpPr>
        <p:spPr>
          <a:xfrm>
            <a:off x="5817870" y="4180344"/>
            <a:ext cx="801243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Kornati</a:t>
            </a:r>
            <a:endParaRPr lang="fr-FR" sz="2400" b="1" dirty="0">
              <a:solidFill>
                <a:srgbClr val="FFFF00"/>
              </a:solidFill>
            </a:endParaRPr>
          </a:p>
        </p:txBody>
      </p:sp>
    </p:spTree>
    <p:extLst>
      <p:ext uri="{BB962C8B-B14F-4D97-AF65-F5344CB8AC3E}">
        <p14:creationId xmlns:p14="http://schemas.microsoft.com/office/powerpoint/2010/main" val="33954111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ciel, plein air, mer&#10;&#10;Description générée automatiquement">
            <a:extLst>
              <a:ext uri="{FF2B5EF4-FFF2-40B4-BE49-F238E27FC236}">
                <a16:creationId xmlns:a16="http://schemas.microsoft.com/office/drawing/2014/main" id="{098A6A7C-720A-4768-8B5B-47F5C9D9B0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2B85FD46-BF84-F105-ECC5-C33E0371E9C6}"/>
              </a:ext>
            </a:extLst>
          </p:cNvPr>
          <p:cNvSpPr txBox="1"/>
          <p:nvPr/>
        </p:nvSpPr>
        <p:spPr>
          <a:xfrm>
            <a:off x="5785485" y="6247637"/>
            <a:ext cx="7418070" cy="461665"/>
          </a:xfrm>
          <a:prstGeom prst="rect">
            <a:avLst/>
          </a:prstGeom>
          <a:noFill/>
        </p:spPr>
        <p:txBody>
          <a:bodyPr wrap="square" rtlCol="0">
            <a:spAutoFit/>
          </a:bodyPr>
          <a:lstStyle/>
          <a:p>
            <a:r>
              <a:rPr lang="fr-FR" sz="2400" b="1">
                <a:solidFill>
                  <a:srgbClr val="FFFF00"/>
                </a:solidFill>
              </a:rPr>
              <a:t>Kornati</a:t>
            </a:r>
            <a:endParaRPr lang="fr-FR" sz="2400" b="1" dirty="0">
              <a:solidFill>
                <a:srgbClr val="FFFF00"/>
              </a:solidFill>
            </a:endParaRPr>
          </a:p>
        </p:txBody>
      </p:sp>
    </p:spTree>
    <p:extLst>
      <p:ext uri="{BB962C8B-B14F-4D97-AF65-F5344CB8AC3E}">
        <p14:creationId xmlns:p14="http://schemas.microsoft.com/office/powerpoint/2010/main" val="7741835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eau, ciel, lac&#10;&#10;Description générée automatiquement">
            <a:extLst>
              <a:ext uri="{FF2B5EF4-FFF2-40B4-BE49-F238E27FC236}">
                <a16:creationId xmlns:a16="http://schemas.microsoft.com/office/drawing/2014/main" id="{5D2714E8-D751-D871-5F36-990751D18E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92240"/>
            <a:ext cx="8400000" cy="6300000"/>
          </a:xfrm>
          <a:prstGeom prst="rect">
            <a:avLst/>
          </a:prstGeom>
          <a:effectLst>
            <a:softEdge rad="317500"/>
          </a:effectLst>
        </p:spPr>
      </p:pic>
    </p:spTree>
    <p:extLst>
      <p:ext uri="{BB962C8B-B14F-4D97-AF65-F5344CB8AC3E}">
        <p14:creationId xmlns:p14="http://schemas.microsoft.com/office/powerpoint/2010/main" val="8823847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montagne, nature&#10;&#10;Description générée automatiquement">
            <a:extLst>
              <a:ext uri="{FF2B5EF4-FFF2-40B4-BE49-F238E27FC236}">
                <a16:creationId xmlns:a16="http://schemas.microsoft.com/office/drawing/2014/main" id="{93487401-4A83-17B2-A779-98005909DB8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08761" y="279000"/>
            <a:ext cx="9368029" cy="6300000"/>
          </a:xfrm>
          <a:prstGeom prst="rect">
            <a:avLst/>
          </a:prstGeom>
          <a:effectLst>
            <a:softEdge rad="317500"/>
          </a:effectLst>
        </p:spPr>
      </p:pic>
      <p:sp>
        <p:nvSpPr>
          <p:cNvPr id="4" name="ZoneTexte 3">
            <a:extLst>
              <a:ext uri="{FF2B5EF4-FFF2-40B4-BE49-F238E27FC236}">
                <a16:creationId xmlns:a16="http://schemas.microsoft.com/office/drawing/2014/main" id="{92950A83-332A-FF37-B675-E7EA0F9F947D}"/>
              </a:ext>
            </a:extLst>
          </p:cNvPr>
          <p:cNvSpPr txBox="1"/>
          <p:nvPr/>
        </p:nvSpPr>
        <p:spPr>
          <a:xfrm>
            <a:off x="5383530" y="6348167"/>
            <a:ext cx="7509510" cy="461665"/>
          </a:xfrm>
          <a:prstGeom prst="rect">
            <a:avLst/>
          </a:prstGeom>
          <a:noFill/>
        </p:spPr>
        <p:txBody>
          <a:bodyPr wrap="square" rtlCol="0">
            <a:spAutoFit/>
          </a:bodyPr>
          <a:lstStyle/>
          <a:p>
            <a:r>
              <a:rPr lang="fr-FR" sz="2400" b="1" dirty="0" err="1">
                <a:solidFill>
                  <a:srgbClr val="FFFF00"/>
                </a:solidFill>
              </a:rPr>
              <a:t>Kornatie</a:t>
            </a:r>
            <a:endParaRPr lang="fr-FR" sz="2400" b="1" dirty="0">
              <a:solidFill>
                <a:srgbClr val="FFFF00"/>
              </a:solidFill>
            </a:endParaRPr>
          </a:p>
        </p:txBody>
      </p:sp>
    </p:spTree>
    <p:extLst>
      <p:ext uri="{BB962C8B-B14F-4D97-AF65-F5344CB8AC3E}">
        <p14:creationId xmlns:p14="http://schemas.microsoft.com/office/powerpoint/2010/main" val="1295518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nature, rive&#10;&#10;Description générée automatiquement">
            <a:extLst>
              <a:ext uri="{FF2B5EF4-FFF2-40B4-BE49-F238E27FC236}">
                <a16:creationId xmlns:a16="http://schemas.microsoft.com/office/drawing/2014/main" id="{E07BA97D-CC21-32DD-116E-04CA298E141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88771" y="279000"/>
            <a:ext cx="9368023" cy="6300000"/>
          </a:xfrm>
          <a:prstGeom prst="rect">
            <a:avLst/>
          </a:prstGeom>
          <a:effectLst>
            <a:softEdge rad="317500"/>
          </a:effectLst>
        </p:spPr>
      </p:pic>
      <p:sp>
        <p:nvSpPr>
          <p:cNvPr id="4" name="ZoneTexte 3">
            <a:extLst>
              <a:ext uri="{FF2B5EF4-FFF2-40B4-BE49-F238E27FC236}">
                <a16:creationId xmlns:a16="http://schemas.microsoft.com/office/drawing/2014/main" id="{BFFDF0DB-32EA-EB6F-B1EB-2B89CF3C7810}"/>
              </a:ext>
            </a:extLst>
          </p:cNvPr>
          <p:cNvSpPr txBox="1"/>
          <p:nvPr/>
        </p:nvSpPr>
        <p:spPr>
          <a:xfrm>
            <a:off x="4972050" y="4672786"/>
            <a:ext cx="9470894" cy="2185214"/>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err="1">
                <a:solidFill>
                  <a:srgbClr val="FFFF00"/>
                </a:solidFill>
              </a:rPr>
              <a:t>Lavrnaka</a:t>
            </a:r>
            <a:r>
              <a:rPr lang="fr-FR" sz="2400" b="1" dirty="0">
                <a:solidFill>
                  <a:srgbClr val="FFFF00"/>
                </a:solidFill>
              </a:rPr>
              <a:t> (1995)</a:t>
            </a:r>
          </a:p>
        </p:txBody>
      </p:sp>
    </p:spTree>
    <p:extLst>
      <p:ext uri="{BB962C8B-B14F-4D97-AF65-F5344CB8AC3E}">
        <p14:creationId xmlns:p14="http://schemas.microsoft.com/office/powerpoint/2010/main" val="860434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ocher, ciel, paysage&#10;&#10;Description générée automatiquement">
            <a:extLst>
              <a:ext uri="{FF2B5EF4-FFF2-40B4-BE49-F238E27FC236}">
                <a16:creationId xmlns:a16="http://schemas.microsoft.com/office/drawing/2014/main" id="{87C13906-72B8-76FC-23AA-D3F0FEC300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91941" y="279000"/>
            <a:ext cx="4371207"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277D483-F85C-2C06-9A86-1CFC332A83A7}"/>
              </a:ext>
            </a:extLst>
          </p:cNvPr>
          <p:cNvSpPr txBox="1"/>
          <p:nvPr/>
        </p:nvSpPr>
        <p:spPr>
          <a:xfrm>
            <a:off x="628650" y="1531620"/>
            <a:ext cx="373761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Mana, </a:t>
            </a:r>
            <a:r>
              <a:rPr lang="fr-FR" sz="2400" b="1" dirty="0" err="1">
                <a:solidFill>
                  <a:srgbClr val="FFFF00"/>
                </a:solidFill>
              </a:rPr>
              <a:t>Kornati</a:t>
            </a:r>
            <a:r>
              <a:rPr lang="fr-FR" sz="2400" b="1" dirty="0">
                <a:solidFill>
                  <a:srgbClr val="FFFF00"/>
                </a:solidFill>
              </a:rPr>
              <a:t> (1995)</a:t>
            </a:r>
          </a:p>
        </p:txBody>
      </p:sp>
    </p:spTree>
    <p:extLst>
      <p:ext uri="{BB962C8B-B14F-4D97-AF65-F5344CB8AC3E}">
        <p14:creationId xmlns:p14="http://schemas.microsoft.com/office/powerpoint/2010/main" val="486828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nature, eau, ciel&#10;&#10;Description générée automatiquement">
            <a:extLst>
              <a:ext uri="{FF2B5EF4-FFF2-40B4-BE49-F238E27FC236}">
                <a16:creationId xmlns:a16="http://schemas.microsoft.com/office/drawing/2014/main" id="{7ECD786B-0236-E92E-7CAF-A2A8FFA1B97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406400"/>
            <a:ext cx="10588230" cy="6300000"/>
          </a:xfrm>
          <a:prstGeom prst="rect">
            <a:avLst/>
          </a:prstGeom>
          <a:ln>
            <a:solidFill>
              <a:srgbClr val="FFFF00"/>
            </a:solidFill>
          </a:ln>
          <a:effectLst>
            <a:softEdge rad="635000"/>
          </a:effectLst>
        </p:spPr>
      </p:pic>
      <p:sp>
        <p:nvSpPr>
          <p:cNvPr id="8" name="ZoneTexte 7">
            <a:extLst>
              <a:ext uri="{FF2B5EF4-FFF2-40B4-BE49-F238E27FC236}">
                <a16:creationId xmlns:a16="http://schemas.microsoft.com/office/drawing/2014/main" id="{CE154CE8-6B1F-13CF-62B3-33DEA0C4FBA7}"/>
              </a:ext>
            </a:extLst>
          </p:cNvPr>
          <p:cNvSpPr txBox="1"/>
          <p:nvPr/>
        </p:nvSpPr>
        <p:spPr>
          <a:xfrm>
            <a:off x="5078096" y="6313100"/>
            <a:ext cx="6097904" cy="461665"/>
          </a:xfrm>
          <a:prstGeom prst="rect">
            <a:avLst/>
          </a:prstGeom>
          <a:noFill/>
        </p:spPr>
        <p:txBody>
          <a:bodyPr wrap="square">
            <a:spAutoFit/>
          </a:bodyPr>
          <a:lstStyle/>
          <a:p>
            <a:r>
              <a:rPr lang="fr-FR" sz="2400" b="1" dirty="0">
                <a:solidFill>
                  <a:srgbClr val="FFFF00"/>
                </a:solidFill>
              </a:rPr>
              <a:t>Mana (2006)</a:t>
            </a:r>
          </a:p>
        </p:txBody>
      </p:sp>
    </p:spTree>
    <p:extLst>
      <p:ext uri="{BB962C8B-B14F-4D97-AF65-F5344CB8AC3E}">
        <p14:creationId xmlns:p14="http://schemas.microsoft.com/office/powerpoint/2010/main" val="12902388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eau, grotte&#10;&#10;Description générée automatiquement">
            <a:extLst>
              <a:ext uri="{FF2B5EF4-FFF2-40B4-BE49-F238E27FC236}">
                <a16:creationId xmlns:a16="http://schemas.microsoft.com/office/drawing/2014/main" id="{E1BCC34C-EC48-B397-2A40-804D330F43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0304" y="189000"/>
            <a:ext cx="4291391"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8996CCA-4FC5-B7E4-440C-A4B590585343}"/>
              </a:ext>
            </a:extLst>
          </p:cNvPr>
          <p:cNvSpPr txBox="1"/>
          <p:nvPr/>
        </p:nvSpPr>
        <p:spPr>
          <a:xfrm>
            <a:off x="8241695" y="3765331"/>
            <a:ext cx="3023754" cy="461665"/>
          </a:xfrm>
          <a:prstGeom prst="rect">
            <a:avLst/>
          </a:prstGeom>
          <a:noFill/>
        </p:spPr>
        <p:txBody>
          <a:bodyPr wrap="square" rtlCol="0">
            <a:spAutoFit/>
          </a:bodyPr>
          <a:lstStyle/>
          <a:p>
            <a:r>
              <a:rPr lang="fr-FR" sz="2400" b="1">
                <a:solidFill>
                  <a:srgbClr val="FFFF00"/>
                </a:solidFill>
              </a:rPr>
              <a:t>Mana, Kornati</a:t>
            </a:r>
            <a:endParaRPr lang="fr-FR" sz="2400" b="1" dirty="0">
              <a:solidFill>
                <a:srgbClr val="FFFF00"/>
              </a:solidFill>
            </a:endParaRPr>
          </a:p>
        </p:txBody>
      </p:sp>
    </p:spTree>
    <p:extLst>
      <p:ext uri="{BB962C8B-B14F-4D97-AF65-F5344CB8AC3E}">
        <p14:creationId xmlns:p14="http://schemas.microsoft.com/office/powerpoint/2010/main" val="11553295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uines, ciel, bâtiment&#10;&#10;Description générée automatiquement">
            <a:extLst>
              <a:ext uri="{FF2B5EF4-FFF2-40B4-BE49-F238E27FC236}">
                <a16:creationId xmlns:a16="http://schemas.microsoft.com/office/drawing/2014/main" id="{6834F8B3-DFFD-010C-ADD9-A4AC8135F5A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80931" y="279000"/>
            <a:ext cx="8630137" cy="6300000"/>
          </a:xfrm>
          <a:prstGeom prst="rect">
            <a:avLst/>
          </a:prstGeom>
          <a:effectLst>
            <a:softEdge rad="317500"/>
          </a:effectLst>
        </p:spPr>
      </p:pic>
      <p:sp>
        <p:nvSpPr>
          <p:cNvPr id="4" name="ZoneTexte 3">
            <a:extLst>
              <a:ext uri="{FF2B5EF4-FFF2-40B4-BE49-F238E27FC236}">
                <a16:creationId xmlns:a16="http://schemas.microsoft.com/office/drawing/2014/main" id="{E5BEDA88-5F97-239E-F039-32EA2728A01D}"/>
              </a:ext>
            </a:extLst>
          </p:cNvPr>
          <p:cNvSpPr txBox="1"/>
          <p:nvPr/>
        </p:nvSpPr>
        <p:spPr>
          <a:xfrm>
            <a:off x="5009374" y="6276108"/>
            <a:ext cx="7969827" cy="461665"/>
          </a:xfrm>
          <a:prstGeom prst="rect">
            <a:avLst/>
          </a:prstGeom>
          <a:noFill/>
        </p:spPr>
        <p:txBody>
          <a:bodyPr wrap="square" rtlCol="0">
            <a:spAutoFit/>
          </a:bodyPr>
          <a:lstStyle/>
          <a:p>
            <a:r>
              <a:rPr lang="fr-FR" sz="2400" b="1">
                <a:solidFill>
                  <a:srgbClr val="FFFF00"/>
                </a:solidFill>
              </a:rPr>
              <a:t>Mana, Kornati,</a:t>
            </a:r>
            <a:endParaRPr lang="fr-FR" sz="2400" b="1" dirty="0">
              <a:solidFill>
                <a:srgbClr val="FFFF00"/>
              </a:solidFill>
            </a:endParaRPr>
          </a:p>
        </p:txBody>
      </p:sp>
    </p:spTree>
    <p:extLst>
      <p:ext uri="{BB962C8B-B14F-4D97-AF65-F5344CB8AC3E}">
        <p14:creationId xmlns:p14="http://schemas.microsoft.com/office/powerpoint/2010/main" val="36889177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eau, ciel&#10;&#10;Description générée automatiquement">
            <a:extLst>
              <a:ext uri="{FF2B5EF4-FFF2-40B4-BE49-F238E27FC236}">
                <a16:creationId xmlns:a16="http://schemas.microsoft.com/office/drawing/2014/main" id="{2C8523C5-C877-F7A6-366A-579D7FB7097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41283" y="279000"/>
            <a:ext cx="9509434" cy="6300000"/>
          </a:xfrm>
          <a:prstGeom prst="rect">
            <a:avLst/>
          </a:prstGeom>
          <a:effectLst>
            <a:softEdge rad="317500"/>
          </a:effectLst>
        </p:spPr>
      </p:pic>
      <p:sp>
        <p:nvSpPr>
          <p:cNvPr id="4" name="ZoneTexte 3">
            <a:extLst>
              <a:ext uri="{FF2B5EF4-FFF2-40B4-BE49-F238E27FC236}">
                <a16:creationId xmlns:a16="http://schemas.microsoft.com/office/drawing/2014/main" id="{A000D21C-8A06-BA26-7677-C44B1B21D4B9}"/>
              </a:ext>
            </a:extLst>
          </p:cNvPr>
          <p:cNvSpPr txBox="1"/>
          <p:nvPr/>
        </p:nvSpPr>
        <p:spPr>
          <a:xfrm>
            <a:off x="4393444" y="4098797"/>
            <a:ext cx="790748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Proversa</a:t>
            </a:r>
            <a:r>
              <a:rPr lang="fr-FR" sz="2400" b="1" dirty="0">
                <a:solidFill>
                  <a:srgbClr val="FFFF00"/>
                </a:solidFill>
              </a:rPr>
              <a:t>, </a:t>
            </a:r>
            <a:r>
              <a:rPr lang="fr-FR" sz="2400" b="1" dirty="0" err="1">
                <a:solidFill>
                  <a:srgbClr val="FFFF00"/>
                </a:solidFill>
              </a:rPr>
              <a:t>Kornati</a:t>
            </a:r>
            <a:r>
              <a:rPr lang="fr-FR" sz="2400" b="1" dirty="0">
                <a:solidFill>
                  <a:srgbClr val="FFFF00"/>
                </a:solidFill>
              </a:rPr>
              <a:t> (2006)</a:t>
            </a:r>
          </a:p>
        </p:txBody>
      </p:sp>
    </p:spTree>
    <p:extLst>
      <p:ext uri="{BB962C8B-B14F-4D97-AF65-F5344CB8AC3E}">
        <p14:creationId xmlns:p14="http://schemas.microsoft.com/office/powerpoint/2010/main" val="274070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paysage&#10;&#10;Description générée automatiquement">
            <a:extLst>
              <a:ext uri="{FF2B5EF4-FFF2-40B4-BE49-F238E27FC236}">
                <a16:creationId xmlns:a16="http://schemas.microsoft.com/office/drawing/2014/main" id="{4AE6D577-C236-6D1F-ABBD-1491D4F41CB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41282" y="279000"/>
            <a:ext cx="9509435" cy="6300000"/>
          </a:xfrm>
          <a:prstGeom prst="rect">
            <a:avLst/>
          </a:prstGeom>
          <a:effectLst>
            <a:softEdge rad="635000"/>
          </a:effectLst>
        </p:spPr>
      </p:pic>
      <p:sp>
        <p:nvSpPr>
          <p:cNvPr id="4" name="ZoneTexte 3">
            <a:extLst>
              <a:ext uri="{FF2B5EF4-FFF2-40B4-BE49-F238E27FC236}">
                <a16:creationId xmlns:a16="http://schemas.microsoft.com/office/drawing/2014/main" id="{B350820B-DFC7-12A1-4DE1-5BA2833A1838}"/>
              </a:ext>
            </a:extLst>
          </p:cNvPr>
          <p:cNvSpPr txBox="1"/>
          <p:nvPr/>
        </p:nvSpPr>
        <p:spPr>
          <a:xfrm>
            <a:off x="5302350" y="4097731"/>
            <a:ext cx="714894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Žut</a:t>
            </a:r>
            <a:r>
              <a:rPr lang="fr-FR" sz="2400" b="1" dirty="0">
                <a:solidFill>
                  <a:srgbClr val="FFFF00"/>
                </a:solidFill>
              </a:rPr>
              <a:t>, Kornat</a:t>
            </a:r>
          </a:p>
        </p:txBody>
      </p:sp>
    </p:spTree>
    <p:extLst>
      <p:ext uri="{BB962C8B-B14F-4D97-AF65-F5344CB8AC3E}">
        <p14:creationId xmlns:p14="http://schemas.microsoft.com/office/powerpoint/2010/main" val="39697850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eau, ciel&#10;&#10;Description générée automatiquement">
            <a:extLst>
              <a:ext uri="{FF2B5EF4-FFF2-40B4-BE49-F238E27FC236}">
                <a16:creationId xmlns:a16="http://schemas.microsoft.com/office/drawing/2014/main" id="{09DD1BD2-606A-5004-BC90-925144E513B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41282" y="279000"/>
            <a:ext cx="9509436" cy="6300000"/>
          </a:xfrm>
          <a:prstGeom prst="rect">
            <a:avLst/>
          </a:prstGeom>
          <a:effectLst>
            <a:softEdge rad="635000"/>
          </a:effectLst>
        </p:spPr>
      </p:pic>
      <p:sp>
        <p:nvSpPr>
          <p:cNvPr id="4" name="ZoneTexte 3">
            <a:extLst>
              <a:ext uri="{FF2B5EF4-FFF2-40B4-BE49-F238E27FC236}">
                <a16:creationId xmlns:a16="http://schemas.microsoft.com/office/drawing/2014/main" id="{1B2F7FAC-B83D-26B9-A302-B1C7DBD6FEF2}"/>
              </a:ext>
            </a:extLst>
          </p:cNvPr>
          <p:cNvSpPr txBox="1"/>
          <p:nvPr/>
        </p:nvSpPr>
        <p:spPr>
          <a:xfrm>
            <a:off x="5234509" y="6194638"/>
            <a:ext cx="10099964" cy="461665"/>
          </a:xfrm>
          <a:prstGeom prst="rect">
            <a:avLst/>
          </a:prstGeom>
          <a:noFill/>
        </p:spPr>
        <p:txBody>
          <a:bodyPr wrap="square" rtlCol="0">
            <a:spAutoFit/>
          </a:bodyPr>
          <a:lstStyle/>
          <a:p>
            <a:r>
              <a:rPr lang="fr-FR" sz="2400" b="1">
                <a:solidFill>
                  <a:srgbClr val="FFFF00"/>
                </a:solidFill>
              </a:rPr>
              <a:t>Kornati (2006)</a:t>
            </a:r>
            <a:endParaRPr lang="fr-FR" sz="2400" b="1" dirty="0">
              <a:solidFill>
                <a:srgbClr val="FFFF00"/>
              </a:solidFill>
            </a:endParaRPr>
          </a:p>
        </p:txBody>
      </p:sp>
    </p:spTree>
    <p:extLst>
      <p:ext uri="{BB962C8B-B14F-4D97-AF65-F5344CB8AC3E}">
        <p14:creationId xmlns:p14="http://schemas.microsoft.com/office/powerpoint/2010/main" val="37526575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ciel, eau&#10;&#10;Description générée automatiquement">
            <a:extLst>
              <a:ext uri="{FF2B5EF4-FFF2-40B4-BE49-F238E27FC236}">
                <a16:creationId xmlns:a16="http://schemas.microsoft.com/office/drawing/2014/main" id="{8250B4B6-CE19-1EC6-E512-51724E698C7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41283" y="200135"/>
            <a:ext cx="9509433" cy="6300000"/>
          </a:xfrm>
          <a:prstGeom prst="rect">
            <a:avLst/>
          </a:prstGeom>
          <a:effectLst>
            <a:softEdge rad="635000"/>
          </a:effectLst>
        </p:spPr>
      </p:pic>
      <p:sp>
        <p:nvSpPr>
          <p:cNvPr id="4" name="ZoneTexte 3">
            <a:extLst>
              <a:ext uri="{FF2B5EF4-FFF2-40B4-BE49-F238E27FC236}">
                <a16:creationId xmlns:a16="http://schemas.microsoft.com/office/drawing/2014/main" id="{90DEA76A-F634-7CB0-5A86-C9950750FF7A}"/>
              </a:ext>
            </a:extLst>
          </p:cNvPr>
          <p:cNvSpPr txBox="1"/>
          <p:nvPr/>
        </p:nvSpPr>
        <p:spPr>
          <a:xfrm>
            <a:off x="4597917" y="6038470"/>
            <a:ext cx="8156863" cy="461665"/>
          </a:xfrm>
          <a:prstGeom prst="rect">
            <a:avLst/>
          </a:prstGeom>
          <a:noFill/>
        </p:spPr>
        <p:txBody>
          <a:bodyPr wrap="square" rtlCol="0">
            <a:spAutoFit/>
          </a:bodyPr>
          <a:lstStyle/>
          <a:p>
            <a:r>
              <a:rPr lang="fr-FR" sz="2400" b="1" dirty="0" err="1">
                <a:solidFill>
                  <a:srgbClr val="FFFF00"/>
                </a:solidFill>
              </a:rPr>
              <a:t>Žut</a:t>
            </a:r>
            <a:r>
              <a:rPr lang="fr-FR" sz="2400" b="1" dirty="0">
                <a:solidFill>
                  <a:srgbClr val="FFFF00"/>
                </a:solidFill>
              </a:rPr>
              <a:t>, </a:t>
            </a:r>
            <a:r>
              <a:rPr lang="fr-FR" sz="2400" b="1" dirty="0" err="1">
                <a:solidFill>
                  <a:srgbClr val="FFFF00"/>
                </a:solidFill>
              </a:rPr>
              <a:t>Srednji</a:t>
            </a:r>
            <a:r>
              <a:rPr lang="fr-FR" sz="2400" b="1" dirty="0">
                <a:solidFill>
                  <a:srgbClr val="FFFF00"/>
                </a:solidFill>
              </a:rPr>
              <a:t> Canal</a:t>
            </a:r>
          </a:p>
        </p:txBody>
      </p:sp>
    </p:spTree>
    <p:extLst>
      <p:ext uri="{BB962C8B-B14F-4D97-AF65-F5344CB8AC3E}">
        <p14:creationId xmlns:p14="http://schemas.microsoft.com/office/powerpoint/2010/main" val="4850484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Ressources d’eau, nature&#10;&#10;Description générée automatiquement">
            <a:extLst>
              <a:ext uri="{FF2B5EF4-FFF2-40B4-BE49-F238E27FC236}">
                <a16:creationId xmlns:a16="http://schemas.microsoft.com/office/drawing/2014/main" id="{16431B5E-F6D1-3DA0-F930-D9E6B5AADF1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901700"/>
            <a:ext cx="10160000" cy="5054600"/>
          </a:xfrm>
          <a:prstGeom prst="rect">
            <a:avLst/>
          </a:prstGeom>
          <a:effectLst>
            <a:softEdge rad="317500"/>
          </a:effectLst>
        </p:spPr>
      </p:pic>
      <p:sp>
        <p:nvSpPr>
          <p:cNvPr id="4" name="ZoneTexte 3">
            <a:extLst>
              <a:ext uri="{FF2B5EF4-FFF2-40B4-BE49-F238E27FC236}">
                <a16:creationId xmlns:a16="http://schemas.microsoft.com/office/drawing/2014/main" id="{C7D095F1-E502-1960-5C0F-87D7CD56A6A1}"/>
              </a:ext>
            </a:extLst>
          </p:cNvPr>
          <p:cNvSpPr txBox="1"/>
          <p:nvPr/>
        </p:nvSpPr>
        <p:spPr>
          <a:xfrm>
            <a:off x="5499777" y="3576264"/>
            <a:ext cx="886344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Marina </a:t>
            </a:r>
            <a:r>
              <a:rPr lang="fr-FR" sz="2400" b="1" dirty="0" err="1">
                <a:solidFill>
                  <a:srgbClr val="FFFF00"/>
                </a:solidFill>
              </a:rPr>
              <a:t>Žut</a:t>
            </a:r>
            <a:endParaRPr lang="fr-FR" sz="2400" b="1" dirty="0">
              <a:solidFill>
                <a:srgbClr val="FFFF00"/>
              </a:solidFill>
            </a:endParaRPr>
          </a:p>
        </p:txBody>
      </p:sp>
    </p:spTree>
    <p:extLst>
      <p:ext uri="{BB962C8B-B14F-4D97-AF65-F5344CB8AC3E}">
        <p14:creationId xmlns:p14="http://schemas.microsoft.com/office/powerpoint/2010/main" val="1925290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ersonne, habits, ciel&#10;&#10;Description générée automatiquement">
            <a:extLst>
              <a:ext uri="{FF2B5EF4-FFF2-40B4-BE49-F238E27FC236}">
                <a16:creationId xmlns:a16="http://schemas.microsoft.com/office/drawing/2014/main" id="{BEAAD592-3422-9C07-82DF-FF1860F270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8000" y="310500"/>
            <a:ext cx="8316000" cy="6237000"/>
          </a:xfrm>
          <a:prstGeom prst="rect">
            <a:avLst/>
          </a:prstGeom>
          <a:effectLst>
            <a:softEdge rad="317500"/>
          </a:effectLst>
        </p:spPr>
      </p:pic>
    </p:spTree>
    <p:extLst>
      <p:ext uri="{BB962C8B-B14F-4D97-AF65-F5344CB8AC3E}">
        <p14:creationId xmlns:p14="http://schemas.microsoft.com/office/powerpoint/2010/main" val="782921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nature, Reliefs côtiers et océaniques&#10;&#10;Description générée automatiquement">
            <a:extLst>
              <a:ext uri="{FF2B5EF4-FFF2-40B4-BE49-F238E27FC236}">
                <a16:creationId xmlns:a16="http://schemas.microsoft.com/office/drawing/2014/main" id="{8229EFCD-19D8-764A-A334-D5F6A64A9DA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774700"/>
            <a:ext cx="10160000" cy="5308600"/>
          </a:xfrm>
          <a:prstGeom prst="rect">
            <a:avLst/>
          </a:prstGeom>
        </p:spPr>
      </p:pic>
      <p:sp>
        <p:nvSpPr>
          <p:cNvPr id="5" name="ZoneTexte 4">
            <a:extLst>
              <a:ext uri="{FF2B5EF4-FFF2-40B4-BE49-F238E27FC236}">
                <a16:creationId xmlns:a16="http://schemas.microsoft.com/office/drawing/2014/main" id="{FD39CE61-C1EE-13AB-3EFB-7F5F236A1342}"/>
              </a:ext>
            </a:extLst>
          </p:cNvPr>
          <p:cNvSpPr txBox="1"/>
          <p:nvPr/>
        </p:nvSpPr>
        <p:spPr>
          <a:xfrm>
            <a:off x="3048000" y="2277465"/>
            <a:ext cx="6096000" cy="2308324"/>
          </a:xfrm>
          <a:prstGeom prst="rect">
            <a:avLst/>
          </a:prstGeom>
          <a:noFill/>
        </p:spPr>
        <p:txBody>
          <a:bodyPr wrap="square">
            <a:spAutoFit/>
          </a:bodyPr>
          <a:lstStyle/>
          <a:p>
            <a:endParaRPr lang="fr-FR" dirty="0"/>
          </a:p>
          <a:p>
            <a:endParaRPr lang="fr-FR" dirty="0"/>
          </a:p>
          <a:p>
            <a:endParaRPr lang="fr-FR" dirty="0"/>
          </a:p>
          <a:p>
            <a:endParaRPr lang="fr-FR" dirty="0"/>
          </a:p>
          <a:p>
            <a:endParaRPr lang="fr-FR" dirty="0"/>
          </a:p>
          <a:p>
            <a:endParaRPr lang="fr-FR" dirty="0"/>
          </a:p>
          <a:p>
            <a:r>
              <a:rPr lang="fr-FR" dirty="0"/>
              <a:t>Plus de détails</a:t>
            </a:r>
          </a:p>
          <a:p>
            <a:r>
              <a:rPr lang="fr-FR" dirty="0"/>
              <a:t>Marina </a:t>
            </a:r>
            <a:r>
              <a:rPr lang="fr-FR" dirty="0" err="1"/>
              <a:t>Žut</a:t>
            </a:r>
            <a:endParaRPr lang="fr-FR" dirty="0"/>
          </a:p>
        </p:txBody>
      </p:sp>
    </p:spTree>
    <p:extLst>
      <p:ext uri="{BB962C8B-B14F-4D97-AF65-F5344CB8AC3E}">
        <p14:creationId xmlns:p14="http://schemas.microsoft.com/office/powerpoint/2010/main" val="27770398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paysage&#10;&#10;Description générée automatiquement">
            <a:extLst>
              <a:ext uri="{FF2B5EF4-FFF2-40B4-BE49-F238E27FC236}">
                <a16:creationId xmlns:a16="http://schemas.microsoft.com/office/drawing/2014/main" id="{9E95C777-DD6F-0D14-EDBA-8202D6112C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5" y="279000"/>
            <a:ext cx="9487049" cy="6300000"/>
          </a:xfrm>
          <a:prstGeom prst="rect">
            <a:avLst/>
          </a:prstGeom>
          <a:effectLst>
            <a:softEdge rad="635000"/>
          </a:effectLst>
        </p:spPr>
      </p:pic>
      <p:sp>
        <p:nvSpPr>
          <p:cNvPr id="4" name="ZoneTexte 3">
            <a:extLst>
              <a:ext uri="{FF2B5EF4-FFF2-40B4-BE49-F238E27FC236}">
                <a16:creationId xmlns:a16="http://schemas.microsoft.com/office/drawing/2014/main" id="{ECF25814-23BA-59BA-204D-16FBE055BB52}"/>
              </a:ext>
            </a:extLst>
          </p:cNvPr>
          <p:cNvSpPr txBox="1"/>
          <p:nvPr/>
        </p:nvSpPr>
        <p:spPr>
          <a:xfrm>
            <a:off x="3059585" y="6273482"/>
            <a:ext cx="8510154" cy="461665"/>
          </a:xfrm>
          <a:prstGeom prst="rect">
            <a:avLst/>
          </a:prstGeom>
          <a:noFill/>
        </p:spPr>
        <p:txBody>
          <a:bodyPr wrap="square" rtlCol="0">
            <a:spAutoFit/>
          </a:bodyPr>
          <a:lstStyle/>
          <a:p>
            <a:r>
              <a:rPr lang="fr-FR" sz="2400" b="1">
                <a:solidFill>
                  <a:srgbClr val="FFFF00"/>
                </a:solidFill>
              </a:rPr>
              <a:t> Falaise de Telašćica en août 2010, Dugi otok.</a:t>
            </a:r>
            <a:endParaRPr lang="fr-FR" sz="2400" b="1" dirty="0">
              <a:solidFill>
                <a:srgbClr val="FFFF00"/>
              </a:solidFill>
            </a:endParaRPr>
          </a:p>
        </p:txBody>
      </p:sp>
    </p:spTree>
    <p:extLst>
      <p:ext uri="{BB962C8B-B14F-4D97-AF65-F5344CB8AC3E}">
        <p14:creationId xmlns:p14="http://schemas.microsoft.com/office/powerpoint/2010/main" val="26625938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paysage, ciel&#10;&#10;Description générée automatiquement">
            <a:extLst>
              <a:ext uri="{FF2B5EF4-FFF2-40B4-BE49-F238E27FC236}">
                <a16:creationId xmlns:a16="http://schemas.microsoft.com/office/drawing/2014/main" id="{7918B592-36B8-7E44-15FB-0E4E523B03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3" y="420414"/>
            <a:ext cx="9509434" cy="6300000"/>
          </a:xfrm>
          <a:prstGeom prst="rect">
            <a:avLst/>
          </a:prstGeom>
          <a:effectLst>
            <a:softEdge rad="635000"/>
          </a:effectLst>
        </p:spPr>
      </p:pic>
      <p:sp>
        <p:nvSpPr>
          <p:cNvPr id="4" name="ZoneTexte 3">
            <a:extLst>
              <a:ext uri="{FF2B5EF4-FFF2-40B4-BE49-F238E27FC236}">
                <a16:creationId xmlns:a16="http://schemas.microsoft.com/office/drawing/2014/main" id="{AD51332F-3501-96C0-50B4-513C2F4E9D89}"/>
              </a:ext>
            </a:extLst>
          </p:cNvPr>
          <p:cNvSpPr txBox="1"/>
          <p:nvPr/>
        </p:nvSpPr>
        <p:spPr>
          <a:xfrm>
            <a:off x="4108589" y="4042758"/>
            <a:ext cx="924790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Ile </a:t>
            </a:r>
            <a:r>
              <a:rPr lang="fr-FR" sz="2400" b="1" dirty="0" err="1">
                <a:solidFill>
                  <a:srgbClr val="FFFF00"/>
                </a:solidFill>
              </a:rPr>
              <a:t>kornat</a:t>
            </a:r>
            <a:r>
              <a:rPr lang="fr-FR" sz="2400" b="1" dirty="0">
                <a:solidFill>
                  <a:srgbClr val="FFFF00"/>
                </a:solidFill>
              </a:rPr>
              <a:t> au coucher du soleil</a:t>
            </a:r>
          </a:p>
        </p:txBody>
      </p:sp>
    </p:spTree>
    <p:extLst>
      <p:ext uri="{BB962C8B-B14F-4D97-AF65-F5344CB8AC3E}">
        <p14:creationId xmlns:p14="http://schemas.microsoft.com/office/powerpoint/2010/main" val="17954139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plein air, ciel, transport&#10;&#10;Description générée automatiquement">
            <a:extLst>
              <a:ext uri="{FF2B5EF4-FFF2-40B4-BE49-F238E27FC236}">
                <a16:creationId xmlns:a16="http://schemas.microsoft.com/office/drawing/2014/main" id="{C593516D-6699-6DD5-19BE-98AE2FF59C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6965" y="178676"/>
            <a:ext cx="8400000" cy="6300000"/>
          </a:xfrm>
          <a:prstGeom prst="rect">
            <a:avLst/>
          </a:prstGeom>
          <a:effectLst>
            <a:softEdge rad="317500"/>
          </a:effectLst>
        </p:spPr>
      </p:pic>
      <p:sp>
        <p:nvSpPr>
          <p:cNvPr id="4" name="ZoneTexte 3">
            <a:extLst>
              <a:ext uri="{FF2B5EF4-FFF2-40B4-BE49-F238E27FC236}">
                <a16:creationId xmlns:a16="http://schemas.microsoft.com/office/drawing/2014/main" id="{0387131F-5BDB-993E-FFCD-E7F0BE395637}"/>
              </a:ext>
            </a:extLst>
          </p:cNvPr>
          <p:cNvSpPr txBox="1"/>
          <p:nvPr/>
        </p:nvSpPr>
        <p:spPr>
          <a:xfrm>
            <a:off x="2408781" y="6274514"/>
            <a:ext cx="8572500" cy="461665"/>
          </a:xfrm>
          <a:prstGeom prst="rect">
            <a:avLst/>
          </a:prstGeom>
          <a:noFill/>
        </p:spPr>
        <p:txBody>
          <a:bodyPr wrap="square" rtlCol="0">
            <a:spAutoFit/>
          </a:bodyPr>
          <a:lstStyle/>
          <a:p>
            <a:r>
              <a:rPr lang="fr-FR" sz="2400" b="1">
                <a:solidFill>
                  <a:srgbClr val="FFFF00"/>
                </a:solidFill>
              </a:rPr>
              <a:t>Bateau de pêcheur à l'aube dans l'archipel des Kornati.</a:t>
            </a:r>
            <a:endParaRPr lang="fr-FR" sz="2400" b="1" dirty="0">
              <a:solidFill>
                <a:srgbClr val="FFFF00"/>
              </a:solidFill>
            </a:endParaRPr>
          </a:p>
        </p:txBody>
      </p:sp>
    </p:spTree>
    <p:extLst>
      <p:ext uri="{BB962C8B-B14F-4D97-AF65-F5344CB8AC3E}">
        <p14:creationId xmlns:p14="http://schemas.microsoft.com/office/powerpoint/2010/main" val="4363410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transport, bateau&#10;&#10;Description générée automatiquement">
            <a:extLst>
              <a:ext uri="{FF2B5EF4-FFF2-40B4-BE49-F238E27FC236}">
                <a16:creationId xmlns:a16="http://schemas.microsoft.com/office/drawing/2014/main" id="{9E3AA84C-8DC2-1498-6F6B-B384679B6E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31780" y="189000"/>
            <a:ext cx="485848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7249739-3215-E101-1B2D-BC3E483243F4}"/>
              </a:ext>
            </a:extLst>
          </p:cNvPr>
          <p:cNvSpPr txBox="1"/>
          <p:nvPr/>
        </p:nvSpPr>
        <p:spPr>
          <a:xfrm>
            <a:off x="270761" y="1103984"/>
            <a:ext cx="2867891" cy="415498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Pêcheurs préparant leur filet, port de </a:t>
            </a:r>
            <a:r>
              <a:rPr lang="fr-FR" sz="2400" b="1" dirty="0" err="1">
                <a:solidFill>
                  <a:srgbClr val="FFFF00"/>
                </a:solidFill>
              </a:rPr>
              <a:t>Biograd</a:t>
            </a:r>
            <a:r>
              <a:rPr lang="fr-FR" sz="2400" b="1" dirty="0">
                <a:solidFill>
                  <a:srgbClr val="FFFF00"/>
                </a:solidFill>
              </a:rPr>
              <a:t>, Croatie, face à l'archipel des </a:t>
            </a:r>
            <a:r>
              <a:rPr lang="fr-FR" sz="2400" b="1" dirty="0" err="1">
                <a:solidFill>
                  <a:srgbClr val="FFFF00"/>
                </a:solidFill>
              </a:rPr>
              <a:t>Kornati</a:t>
            </a:r>
            <a:r>
              <a:rPr lang="fr-FR" sz="2400" b="1" dirty="0">
                <a:solidFill>
                  <a:srgbClr val="FFFF00"/>
                </a:solidFill>
              </a:rPr>
              <a:t> </a:t>
            </a:r>
          </a:p>
        </p:txBody>
      </p:sp>
    </p:spTree>
    <p:extLst>
      <p:ext uri="{BB962C8B-B14F-4D97-AF65-F5344CB8AC3E}">
        <p14:creationId xmlns:p14="http://schemas.microsoft.com/office/powerpoint/2010/main" val="16768563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paysage, ciel&#10;&#10;Description générée automatiquement">
            <a:extLst>
              <a:ext uri="{FF2B5EF4-FFF2-40B4-BE49-F238E27FC236}">
                <a16:creationId xmlns:a16="http://schemas.microsoft.com/office/drawing/2014/main" id="{3FE97C12-79A6-7146-1001-63412ACC60F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5143" y="1449000"/>
            <a:ext cx="10861714" cy="3960000"/>
          </a:xfrm>
          <a:prstGeom prst="rect">
            <a:avLst/>
          </a:prstGeom>
          <a:effectLst>
            <a:softEdge rad="317500"/>
          </a:effectLst>
        </p:spPr>
      </p:pic>
      <p:sp>
        <p:nvSpPr>
          <p:cNvPr id="4" name="ZoneTexte 3">
            <a:extLst>
              <a:ext uri="{FF2B5EF4-FFF2-40B4-BE49-F238E27FC236}">
                <a16:creationId xmlns:a16="http://schemas.microsoft.com/office/drawing/2014/main" id="{B927BA4C-94B1-6729-7E9D-C051D2BDAA25}"/>
              </a:ext>
            </a:extLst>
          </p:cNvPr>
          <p:cNvSpPr txBox="1"/>
          <p:nvPr/>
        </p:nvSpPr>
        <p:spPr>
          <a:xfrm>
            <a:off x="4743749" y="5178167"/>
            <a:ext cx="8042563" cy="461665"/>
          </a:xfrm>
          <a:prstGeom prst="rect">
            <a:avLst/>
          </a:prstGeom>
          <a:noFill/>
        </p:spPr>
        <p:txBody>
          <a:bodyPr wrap="square" rtlCol="0">
            <a:spAutoFit/>
          </a:bodyPr>
          <a:lstStyle/>
          <a:p>
            <a:r>
              <a:rPr lang="fr-FR" sz="2400" b="1">
                <a:solidFill>
                  <a:srgbClr val="FFFF00"/>
                </a:solidFill>
              </a:rPr>
              <a:t> Les îles Kornati</a:t>
            </a:r>
            <a:endParaRPr lang="fr-FR" sz="2400" b="1" dirty="0">
              <a:solidFill>
                <a:srgbClr val="FFFF00"/>
              </a:solidFill>
            </a:endParaRPr>
          </a:p>
        </p:txBody>
      </p:sp>
    </p:spTree>
    <p:extLst>
      <p:ext uri="{BB962C8B-B14F-4D97-AF65-F5344CB8AC3E}">
        <p14:creationId xmlns:p14="http://schemas.microsoft.com/office/powerpoint/2010/main" val="8931891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ciel, eau&#10;&#10;Description générée automatiquement">
            <a:extLst>
              <a:ext uri="{FF2B5EF4-FFF2-40B4-BE49-F238E27FC236}">
                <a16:creationId xmlns:a16="http://schemas.microsoft.com/office/drawing/2014/main" id="{F36DEF4A-8ABE-F4B6-0164-293F7FBDCE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8982" y="2816776"/>
            <a:ext cx="5652000" cy="376981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9DEA074-1134-7EEB-E7A2-C63620DC0E88}"/>
              </a:ext>
            </a:extLst>
          </p:cNvPr>
          <p:cNvSpPr txBox="1"/>
          <p:nvPr/>
        </p:nvSpPr>
        <p:spPr>
          <a:xfrm>
            <a:off x="1538810" y="2355111"/>
            <a:ext cx="5330537" cy="461665"/>
          </a:xfrm>
          <a:prstGeom prst="rect">
            <a:avLst/>
          </a:prstGeom>
          <a:noFill/>
        </p:spPr>
        <p:txBody>
          <a:bodyPr wrap="square" rtlCol="0">
            <a:spAutoFit/>
          </a:bodyPr>
          <a:lstStyle/>
          <a:p>
            <a:r>
              <a:rPr lang="fr-FR" sz="2400" b="1">
                <a:solidFill>
                  <a:srgbClr val="FFFF00"/>
                </a:solidFill>
              </a:rPr>
              <a:t>Iles Kornati en Croatie </a:t>
            </a:r>
            <a:endParaRPr lang="fr-FR" sz="2400" b="1" dirty="0">
              <a:solidFill>
                <a:srgbClr val="FFFF00"/>
              </a:solidFill>
            </a:endParaRPr>
          </a:p>
        </p:txBody>
      </p:sp>
      <p:pic>
        <p:nvPicPr>
          <p:cNvPr id="6" name="Image 5" descr="Une image contenant plein air, rive, nature, ciel&#10;&#10;Description générée automatiquement">
            <a:extLst>
              <a:ext uri="{FF2B5EF4-FFF2-40B4-BE49-F238E27FC236}">
                <a16:creationId xmlns:a16="http://schemas.microsoft.com/office/drawing/2014/main" id="{189E1DD6-7AC7-8992-0A9B-73A35A4683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73018" y="283782"/>
            <a:ext cx="5400000" cy="360172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2644016-5AB1-8080-2E72-A7739BC5FC1A}"/>
              </a:ext>
            </a:extLst>
          </p:cNvPr>
          <p:cNvSpPr txBox="1"/>
          <p:nvPr/>
        </p:nvSpPr>
        <p:spPr>
          <a:xfrm>
            <a:off x="7476604" y="3885507"/>
            <a:ext cx="4994637" cy="461665"/>
          </a:xfrm>
          <a:prstGeom prst="rect">
            <a:avLst/>
          </a:prstGeom>
          <a:noFill/>
        </p:spPr>
        <p:txBody>
          <a:bodyPr wrap="square" rtlCol="0">
            <a:spAutoFit/>
          </a:bodyPr>
          <a:lstStyle/>
          <a:p>
            <a:r>
              <a:rPr lang="fr-FR" sz="2400" b="1">
                <a:solidFill>
                  <a:srgbClr val="FFFF00"/>
                </a:solidFill>
              </a:rPr>
              <a:t>Plage Kraljicina à Nin</a:t>
            </a:r>
            <a:endParaRPr lang="fr-FR" sz="2400" b="1" dirty="0">
              <a:solidFill>
                <a:srgbClr val="FFFF00"/>
              </a:solidFill>
            </a:endParaRPr>
          </a:p>
        </p:txBody>
      </p:sp>
    </p:spTree>
    <p:extLst>
      <p:ext uri="{BB962C8B-B14F-4D97-AF65-F5344CB8AC3E}">
        <p14:creationId xmlns:p14="http://schemas.microsoft.com/office/powerpoint/2010/main" val="22449454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lune, plein air, montagne&#10;&#10;Description générée automatiquement">
            <a:extLst>
              <a:ext uri="{FF2B5EF4-FFF2-40B4-BE49-F238E27FC236}">
                <a16:creationId xmlns:a16="http://schemas.microsoft.com/office/drawing/2014/main" id="{551002A9-D9D5-C8E9-19F8-D75C3ED68E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18014" y="2806317"/>
            <a:ext cx="5544000" cy="373026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B438CBA-2F63-DD02-CEE6-5CC7D8010AA4}"/>
              </a:ext>
            </a:extLst>
          </p:cNvPr>
          <p:cNvSpPr txBox="1"/>
          <p:nvPr/>
        </p:nvSpPr>
        <p:spPr>
          <a:xfrm>
            <a:off x="7079672" y="2181733"/>
            <a:ext cx="5112328" cy="461665"/>
          </a:xfrm>
          <a:prstGeom prst="rect">
            <a:avLst/>
          </a:prstGeom>
          <a:noFill/>
        </p:spPr>
        <p:txBody>
          <a:bodyPr wrap="square" rtlCol="0">
            <a:spAutoFit/>
          </a:bodyPr>
          <a:lstStyle/>
          <a:p>
            <a:r>
              <a:rPr lang="fr-FR" sz="2400" b="1">
                <a:solidFill>
                  <a:srgbClr val="FFFF00"/>
                </a:solidFill>
              </a:rPr>
              <a:t>Eglise Saint Nicolas à Nin </a:t>
            </a:r>
            <a:endParaRPr lang="fr-FR" sz="2400" b="1" dirty="0">
              <a:solidFill>
                <a:srgbClr val="FFFF00"/>
              </a:solidFill>
            </a:endParaRPr>
          </a:p>
        </p:txBody>
      </p:sp>
      <p:pic>
        <p:nvPicPr>
          <p:cNvPr id="6" name="Image 5" descr="Une image contenant plein air, eau, ciel, nuage&#10;&#10;Description générée automatiquement">
            <a:extLst>
              <a:ext uri="{FF2B5EF4-FFF2-40B4-BE49-F238E27FC236}">
                <a16:creationId xmlns:a16="http://schemas.microsoft.com/office/drawing/2014/main" id="{D4BF2AC1-C893-F8E1-5E73-B42D372C50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5818" y="294290"/>
            <a:ext cx="5256000" cy="394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F1506F77-A9B4-767A-8C13-3A63530B11AF}"/>
              </a:ext>
            </a:extLst>
          </p:cNvPr>
          <p:cNvSpPr txBox="1"/>
          <p:nvPr/>
        </p:nvSpPr>
        <p:spPr>
          <a:xfrm>
            <a:off x="1616443" y="4236290"/>
            <a:ext cx="5256000" cy="461665"/>
          </a:xfrm>
          <a:prstGeom prst="rect">
            <a:avLst/>
          </a:prstGeom>
          <a:noFill/>
        </p:spPr>
        <p:txBody>
          <a:bodyPr wrap="square" rtlCol="0">
            <a:spAutoFit/>
          </a:bodyPr>
          <a:lstStyle/>
          <a:p>
            <a:r>
              <a:rPr lang="fr-FR" sz="2400" b="1">
                <a:solidFill>
                  <a:srgbClr val="FFFF00"/>
                </a:solidFill>
              </a:rPr>
              <a:t>Nin dans sa lagune</a:t>
            </a:r>
            <a:endParaRPr lang="fr-FR" sz="2400" b="1" dirty="0">
              <a:solidFill>
                <a:srgbClr val="FFFF00"/>
              </a:solidFill>
            </a:endParaRPr>
          </a:p>
        </p:txBody>
      </p:sp>
    </p:spTree>
    <p:extLst>
      <p:ext uri="{BB962C8B-B14F-4D97-AF65-F5344CB8AC3E}">
        <p14:creationId xmlns:p14="http://schemas.microsoft.com/office/powerpoint/2010/main" val="41592506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hute d’eau, eau&#10;&#10;Description générée automatiquement">
            <a:extLst>
              <a:ext uri="{FF2B5EF4-FFF2-40B4-BE49-F238E27FC236}">
                <a16:creationId xmlns:a16="http://schemas.microsoft.com/office/drawing/2014/main" id="{20703044-A7F4-E57F-6833-3B7F1A12E1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1542" y="1965899"/>
            <a:ext cx="5292000" cy="342118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4CC5FC7-5BCD-53E0-6BE1-1AB9067DE59C}"/>
              </a:ext>
            </a:extLst>
          </p:cNvPr>
          <p:cNvSpPr txBox="1"/>
          <p:nvPr/>
        </p:nvSpPr>
        <p:spPr>
          <a:xfrm>
            <a:off x="1235682" y="5413801"/>
            <a:ext cx="5153890" cy="830997"/>
          </a:xfrm>
          <a:prstGeom prst="rect">
            <a:avLst/>
          </a:prstGeom>
          <a:noFill/>
        </p:spPr>
        <p:txBody>
          <a:bodyPr wrap="square" rtlCol="0">
            <a:spAutoFit/>
          </a:bodyPr>
          <a:lstStyle/>
          <a:p>
            <a:r>
              <a:rPr lang="fr-FR" sz="2400" b="1">
                <a:solidFill>
                  <a:srgbClr val="FFFF00"/>
                </a:solidFill>
              </a:rPr>
              <a:t>Chutes d’eaux dans le Parc National de Krka.</a:t>
            </a:r>
            <a:endParaRPr lang="fr-FR" sz="2400" b="1" dirty="0">
              <a:solidFill>
                <a:srgbClr val="FFFF00"/>
              </a:solidFill>
            </a:endParaRPr>
          </a:p>
        </p:txBody>
      </p:sp>
      <p:pic>
        <p:nvPicPr>
          <p:cNvPr id="6" name="Image 5" descr="Une image contenant plein air, nuage, paysage, eau&#10;&#10;Description générée automatiquement">
            <a:extLst>
              <a:ext uri="{FF2B5EF4-FFF2-40B4-BE49-F238E27FC236}">
                <a16:creationId xmlns:a16="http://schemas.microsoft.com/office/drawing/2014/main" id="{8CB29F77-E1EA-6E5D-0F83-1A16091FCB9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22458" y="1796080"/>
            <a:ext cx="4788000" cy="3591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CA8FEDB-3EE0-018A-A5E7-8E30E5A392EB}"/>
              </a:ext>
            </a:extLst>
          </p:cNvPr>
          <p:cNvSpPr txBox="1"/>
          <p:nvPr/>
        </p:nvSpPr>
        <p:spPr>
          <a:xfrm>
            <a:off x="7292866" y="1286254"/>
            <a:ext cx="5538355" cy="461665"/>
          </a:xfrm>
          <a:prstGeom prst="rect">
            <a:avLst/>
          </a:prstGeom>
          <a:noFill/>
        </p:spPr>
        <p:txBody>
          <a:bodyPr wrap="square" rtlCol="0">
            <a:spAutoFit/>
          </a:bodyPr>
          <a:lstStyle/>
          <a:p>
            <a:r>
              <a:rPr lang="fr-FR" sz="2400" b="1">
                <a:solidFill>
                  <a:srgbClr val="FFFF00"/>
                </a:solidFill>
              </a:rPr>
              <a:t>Plage Cista sur l’île de Pag </a:t>
            </a:r>
            <a:endParaRPr lang="fr-FR" sz="2400" b="1" dirty="0">
              <a:solidFill>
                <a:srgbClr val="FFFF00"/>
              </a:solidFill>
            </a:endParaRPr>
          </a:p>
        </p:txBody>
      </p:sp>
    </p:spTree>
    <p:extLst>
      <p:ext uri="{BB962C8B-B14F-4D97-AF65-F5344CB8AC3E}">
        <p14:creationId xmlns:p14="http://schemas.microsoft.com/office/powerpoint/2010/main" val="1461993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montagne, eau&#10;&#10;Description générée automatiquement">
            <a:extLst>
              <a:ext uri="{FF2B5EF4-FFF2-40B4-BE49-F238E27FC236}">
                <a16:creationId xmlns:a16="http://schemas.microsoft.com/office/drawing/2014/main" id="{E15909C5-FBC2-F651-8BA7-68AB41B6AB5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5954" y="1481679"/>
            <a:ext cx="7236000" cy="4462200"/>
          </a:xfrm>
          <a:prstGeom prst="rect">
            <a:avLst/>
          </a:prstGeom>
          <a:effectLst>
            <a:softEdge rad="317500"/>
          </a:effectLst>
        </p:spPr>
      </p:pic>
      <p:sp>
        <p:nvSpPr>
          <p:cNvPr id="4" name="ZoneTexte 3">
            <a:extLst>
              <a:ext uri="{FF2B5EF4-FFF2-40B4-BE49-F238E27FC236}">
                <a16:creationId xmlns:a16="http://schemas.microsoft.com/office/drawing/2014/main" id="{C5AFC82E-2998-1D27-5AD9-CD86DE8E5BA6}"/>
              </a:ext>
            </a:extLst>
          </p:cNvPr>
          <p:cNvSpPr txBox="1"/>
          <p:nvPr/>
        </p:nvSpPr>
        <p:spPr>
          <a:xfrm>
            <a:off x="852413" y="709329"/>
            <a:ext cx="6764644" cy="1077218"/>
          </a:xfrm>
          <a:prstGeom prst="rect">
            <a:avLst/>
          </a:prstGeom>
          <a:noFill/>
        </p:spPr>
        <p:txBody>
          <a:bodyPr wrap="square" rtlCol="0">
            <a:spAutoFit/>
          </a:bodyPr>
          <a:lstStyle/>
          <a:p>
            <a:r>
              <a:rPr lang="fr-FR" sz="3200" b="1" dirty="0">
                <a:solidFill>
                  <a:srgbClr val="FFFF00"/>
                </a:solidFill>
              </a:rPr>
              <a:t>Lorient Vous A Présenté L’Archipel </a:t>
            </a:r>
          </a:p>
          <a:p>
            <a:r>
              <a:rPr lang="fr-FR" sz="3200" b="1" dirty="0" err="1">
                <a:solidFill>
                  <a:srgbClr val="FFFF00"/>
                </a:solidFill>
              </a:rPr>
              <a:t>Kornati</a:t>
            </a:r>
            <a:r>
              <a:rPr lang="fr-FR" sz="3200" b="1" dirty="0">
                <a:solidFill>
                  <a:srgbClr val="FFFF00"/>
                </a:solidFill>
              </a:rPr>
              <a:t> - Croatie</a:t>
            </a:r>
          </a:p>
        </p:txBody>
      </p:sp>
      <p:sp>
        <p:nvSpPr>
          <p:cNvPr id="5" name="ZoneTexte 4">
            <a:extLst>
              <a:ext uri="{FF2B5EF4-FFF2-40B4-BE49-F238E27FC236}">
                <a16:creationId xmlns:a16="http://schemas.microsoft.com/office/drawing/2014/main" id="{E82BF239-A05C-394C-8D80-F357550CC246}"/>
              </a:ext>
            </a:extLst>
          </p:cNvPr>
          <p:cNvSpPr txBox="1"/>
          <p:nvPr/>
        </p:nvSpPr>
        <p:spPr>
          <a:xfrm>
            <a:off x="7332982" y="2020288"/>
            <a:ext cx="4583064" cy="1077218"/>
          </a:xfrm>
          <a:prstGeom prst="rect">
            <a:avLst/>
          </a:prstGeom>
          <a:noFill/>
        </p:spPr>
        <p:txBody>
          <a:bodyPr wrap="square" rtlCol="0">
            <a:spAutoFit/>
          </a:bodyPr>
          <a:lstStyle/>
          <a:p>
            <a:r>
              <a:rPr lang="fr-FR" sz="3200" b="1" dirty="0">
                <a:solidFill>
                  <a:srgbClr val="FFFF00"/>
                </a:solidFill>
              </a:rPr>
              <a:t>Les Images Et Le Son Du Net</a:t>
            </a:r>
          </a:p>
        </p:txBody>
      </p:sp>
      <p:sp>
        <p:nvSpPr>
          <p:cNvPr id="6" name="ZoneTexte 5">
            <a:extLst>
              <a:ext uri="{FF2B5EF4-FFF2-40B4-BE49-F238E27FC236}">
                <a16:creationId xmlns:a16="http://schemas.microsoft.com/office/drawing/2014/main" id="{AB0A9273-8DBB-4DFD-FA06-DD7002BC57ED}"/>
              </a:ext>
            </a:extLst>
          </p:cNvPr>
          <p:cNvSpPr txBox="1"/>
          <p:nvPr/>
        </p:nvSpPr>
        <p:spPr>
          <a:xfrm>
            <a:off x="7511954" y="3869856"/>
            <a:ext cx="4065907" cy="584775"/>
          </a:xfrm>
          <a:prstGeom prst="rect">
            <a:avLst/>
          </a:prstGeom>
          <a:noFill/>
        </p:spPr>
        <p:txBody>
          <a:bodyPr wrap="square" rtlCol="0">
            <a:spAutoFit/>
          </a:bodyPr>
          <a:lstStyle/>
          <a:p>
            <a:r>
              <a:rPr lang="fr-FR" sz="3200" b="1" dirty="0">
                <a:solidFill>
                  <a:srgbClr val="FFFF00"/>
                </a:solidFill>
              </a:rPr>
              <a:t>Merci De Votre Visite </a:t>
            </a:r>
          </a:p>
        </p:txBody>
      </p:sp>
      <p:sp>
        <p:nvSpPr>
          <p:cNvPr id="7" name="ZoneTexte 6">
            <a:extLst>
              <a:ext uri="{FF2B5EF4-FFF2-40B4-BE49-F238E27FC236}">
                <a16:creationId xmlns:a16="http://schemas.microsoft.com/office/drawing/2014/main" id="{BDE47E3F-7623-E41E-086E-F55C62C9B5FA}"/>
              </a:ext>
            </a:extLst>
          </p:cNvPr>
          <p:cNvSpPr txBox="1"/>
          <p:nvPr/>
        </p:nvSpPr>
        <p:spPr>
          <a:xfrm>
            <a:off x="8773195" y="4906867"/>
            <a:ext cx="4366570"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0049425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89</TotalTime>
  <Words>347</Words>
  <Application>Microsoft Office PowerPoint</Application>
  <PresentationFormat>Grand écran</PresentationFormat>
  <Paragraphs>101</Paragraphs>
  <Slides>30</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2024-08-08T11:40:16Z</dcterms:created>
  <dcterms:modified xsi:type="dcterms:W3CDTF">2024-08-09T05:25:58Z</dcterms:modified>
</cp:coreProperties>
</file>