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4" r:id="rId2"/>
    <p:sldId id="285" r:id="rId3"/>
    <p:sldId id="273" r:id="rId4"/>
    <p:sldId id="272" r:id="rId5"/>
    <p:sldId id="271" r:id="rId6"/>
    <p:sldId id="270" r:id="rId7"/>
    <p:sldId id="269" r:id="rId8"/>
    <p:sldId id="268" r:id="rId9"/>
    <p:sldId id="267" r:id="rId10"/>
    <p:sldId id="266" r:id="rId11"/>
    <p:sldId id="265" r:id="rId12"/>
    <p:sldId id="264" r:id="rId13"/>
    <p:sldId id="263" r:id="rId14"/>
    <p:sldId id="262" r:id="rId15"/>
    <p:sldId id="261" r:id="rId16"/>
    <p:sldId id="260" r:id="rId17"/>
    <p:sldId id="259" r:id="rId18"/>
    <p:sldId id="258" r:id="rId19"/>
    <p:sldId id="257" r:id="rId20"/>
    <p:sldId id="275" r:id="rId21"/>
    <p:sldId id="276" r:id="rId22"/>
    <p:sldId id="277" r:id="rId23"/>
    <p:sldId id="278" r:id="rId24"/>
    <p:sldId id="279" r:id="rId25"/>
    <p:sldId id="280" r:id="rId26"/>
    <p:sldId id="281" r:id="rId27"/>
    <p:sldId id="282" r:id="rId28"/>
    <p:sldId id="283" r:id="rId29"/>
    <p:sldId id="284" r:id="rId30"/>
    <p:sldId id="286"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406" autoAdjust="0"/>
    <p:restoredTop sz="94660"/>
  </p:normalViewPr>
  <p:slideViewPr>
    <p:cSldViewPr snapToGrid="0">
      <p:cViewPr varScale="1">
        <p:scale>
          <a:sx n="74" d="100"/>
          <a:sy n="74" d="100"/>
        </p:scale>
        <p:origin x="55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DB4B27-E720-EAAA-AF4C-50A80256DE7B}"/>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42AC4DE4-F38F-0964-BF8A-507D837695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6578EE92-827A-BEEA-59C5-C6C4F55E3E65}"/>
              </a:ext>
            </a:extLst>
          </p:cNvPr>
          <p:cNvSpPr>
            <a:spLocks noGrp="1"/>
          </p:cNvSpPr>
          <p:nvPr>
            <p:ph type="dt" sz="half" idx="10"/>
          </p:nvPr>
        </p:nvSpPr>
        <p:spPr/>
        <p:txBody>
          <a:bodyPr/>
          <a:lstStyle/>
          <a:p>
            <a:fld id="{BBA46FEE-DE9B-44C8-9462-317DE69DAB35}" type="datetimeFigureOut">
              <a:rPr lang="fr-FR" smtClean="0"/>
              <a:t>21/06/2024</a:t>
            </a:fld>
            <a:endParaRPr lang="fr-FR"/>
          </a:p>
        </p:txBody>
      </p:sp>
      <p:sp>
        <p:nvSpPr>
          <p:cNvPr id="5" name="Espace réservé du pied de page 4">
            <a:extLst>
              <a:ext uri="{FF2B5EF4-FFF2-40B4-BE49-F238E27FC236}">
                <a16:creationId xmlns:a16="http://schemas.microsoft.com/office/drawing/2014/main" id="{29BA11A0-3871-A8CB-06A4-12D98286EB4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22C2871-F177-A4DF-2575-9EA2021818AB}"/>
              </a:ext>
            </a:extLst>
          </p:cNvPr>
          <p:cNvSpPr>
            <a:spLocks noGrp="1"/>
          </p:cNvSpPr>
          <p:nvPr>
            <p:ph type="sldNum" sz="quarter" idx="12"/>
          </p:nvPr>
        </p:nvSpPr>
        <p:spPr/>
        <p:txBody>
          <a:bodyPr/>
          <a:lstStyle/>
          <a:p>
            <a:fld id="{CACA24A3-A0C3-4AE8-8C82-E7AE278E42EA}" type="slidenum">
              <a:rPr lang="fr-FR" smtClean="0"/>
              <a:t>‹N°›</a:t>
            </a:fld>
            <a:endParaRPr lang="fr-FR"/>
          </a:p>
        </p:txBody>
      </p:sp>
    </p:spTree>
    <p:extLst>
      <p:ext uri="{BB962C8B-B14F-4D97-AF65-F5344CB8AC3E}">
        <p14:creationId xmlns:p14="http://schemas.microsoft.com/office/powerpoint/2010/main" val="57287112"/>
      </p:ext>
    </p:extLst>
  </p:cSld>
  <p:clrMapOvr>
    <a:masterClrMapping/>
  </p:clrMapOvr>
  <mc:AlternateContent xmlns:mc="http://schemas.openxmlformats.org/markup-compatibility/2006">
    <mc:Choice xmlns:p14="http://schemas.microsoft.com/office/powerpoint/2010/main" Requires="p14">
      <p:transition spd="slow" p14:dur="5000" advClick="0" advTm="8000">
        <p14:reveal/>
      </p:transition>
    </mc:Choice>
    <mc:Fallback>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AE1D31C-0C6C-D206-F363-F1689827576D}"/>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970A3D12-CDFE-9A4E-5EA9-073258E4F30B}"/>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F9BC144-05E5-4C0C-6F13-A04432C373A0}"/>
              </a:ext>
            </a:extLst>
          </p:cNvPr>
          <p:cNvSpPr>
            <a:spLocks noGrp="1"/>
          </p:cNvSpPr>
          <p:nvPr>
            <p:ph type="dt" sz="half" idx="10"/>
          </p:nvPr>
        </p:nvSpPr>
        <p:spPr/>
        <p:txBody>
          <a:bodyPr/>
          <a:lstStyle/>
          <a:p>
            <a:fld id="{BBA46FEE-DE9B-44C8-9462-317DE69DAB35}" type="datetimeFigureOut">
              <a:rPr lang="fr-FR" smtClean="0"/>
              <a:t>21/06/2024</a:t>
            </a:fld>
            <a:endParaRPr lang="fr-FR"/>
          </a:p>
        </p:txBody>
      </p:sp>
      <p:sp>
        <p:nvSpPr>
          <p:cNvPr id="5" name="Espace réservé du pied de page 4">
            <a:extLst>
              <a:ext uri="{FF2B5EF4-FFF2-40B4-BE49-F238E27FC236}">
                <a16:creationId xmlns:a16="http://schemas.microsoft.com/office/drawing/2014/main" id="{927FE229-39FC-8EAD-A145-860A62D29AE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260B2BC-74B4-7F8A-465F-6336CA1FE78E}"/>
              </a:ext>
            </a:extLst>
          </p:cNvPr>
          <p:cNvSpPr>
            <a:spLocks noGrp="1"/>
          </p:cNvSpPr>
          <p:nvPr>
            <p:ph type="sldNum" sz="quarter" idx="12"/>
          </p:nvPr>
        </p:nvSpPr>
        <p:spPr/>
        <p:txBody>
          <a:bodyPr/>
          <a:lstStyle/>
          <a:p>
            <a:fld id="{CACA24A3-A0C3-4AE8-8C82-E7AE278E42EA}" type="slidenum">
              <a:rPr lang="fr-FR" smtClean="0"/>
              <a:t>‹N°›</a:t>
            </a:fld>
            <a:endParaRPr lang="fr-FR"/>
          </a:p>
        </p:txBody>
      </p:sp>
    </p:spTree>
    <p:extLst>
      <p:ext uri="{BB962C8B-B14F-4D97-AF65-F5344CB8AC3E}">
        <p14:creationId xmlns:p14="http://schemas.microsoft.com/office/powerpoint/2010/main" val="2992412152"/>
      </p:ext>
    </p:extLst>
  </p:cSld>
  <p:clrMapOvr>
    <a:masterClrMapping/>
  </p:clrMapOvr>
  <mc:AlternateContent xmlns:mc="http://schemas.openxmlformats.org/markup-compatibility/2006">
    <mc:Choice xmlns:p14="http://schemas.microsoft.com/office/powerpoint/2010/main" Requires="p14">
      <p:transition spd="slow" p14:dur="5000" advClick="0" advTm="8000">
        <p14:reveal/>
      </p:transition>
    </mc:Choice>
    <mc:Fallback>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85811A3-3FC0-A7FA-D8E2-53ABCFA0A3B8}"/>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1EF6EDC3-B76F-CD04-2186-6B01CF034A5A}"/>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9511A41F-0002-8D96-2CD9-293BF6016A6F}"/>
              </a:ext>
            </a:extLst>
          </p:cNvPr>
          <p:cNvSpPr>
            <a:spLocks noGrp="1"/>
          </p:cNvSpPr>
          <p:nvPr>
            <p:ph type="dt" sz="half" idx="10"/>
          </p:nvPr>
        </p:nvSpPr>
        <p:spPr/>
        <p:txBody>
          <a:bodyPr/>
          <a:lstStyle/>
          <a:p>
            <a:fld id="{BBA46FEE-DE9B-44C8-9462-317DE69DAB35}" type="datetimeFigureOut">
              <a:rPr lang="fr-FR" smtClean="0"/>
              <a:t>21/06/2024</a:t>
            </a:fld>
            <a:endParaRPr lang="fr-FR"/>
          </a:p>
        </p:txBody>
      </p:sp>
      <p:sp>
        <p:nvSpPr>
          <p:cNvPr id="5" name="Espace réservé du pied de page 4">
            <a:extLst>
              <a:ext uri="{FF2B5EF4-FFF2-40B4-BE49-F238E27FC236}">
                <a16:creationId xmlns:a16="http://schemas.microsoft.com/office/drawing/2014/main" id="{433E866F-4603-3BE5-5C77-D58600A3E12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8CDE6BF-E897-BBF1-4E7D-6E21E99DE323}"/>
              </a:ext>
            </a:extLst>
          </p:cNvPr>
          <p:cNvSpPr>
            <a:spLocks noGrp="1"/>
          </p:cNvSpPr>
          <p:nvPr>
            <p:ph type="sldNum" sz="quarter" idx="12"/>
          </p:nvPr>
        </p:nvSpPr>
        <p:spPr/>
        <p:txBody>
          <a:bodyPr/>
          <a:lstStyle/>
          <a:p>
            <a:fld id="{CACA24A3-A0C3-4AE8-8C82-E7AE278E42EA}" type="slidenum">
              <a:rPr lang="fr-FR" smtClean="0"/>
              <a:t>‹N°›</a:t>
            </a:fld>
            <a:endParaRPr lang="fr-FR"/>
          </a:p>
        </p:txBody>
      </p:sp>
    </p:spTree>
    <p:extLst>
      <p:ext uri="{BB962C8B-B14F-4D97-AF65-F5344CB8AC3E}">
        <p14:creationId xmlns:p14="http://schemas.microsoft.com/office/powerpoint/2010/main" val="503059651"/>
      </p:ext>
    </p:extLst>
  </p:cSld>
  <p:clrMapOvr>
    <a:masterClrMapping/>
  </p:clrMapOvr>
  <mc:AlternateContent xmlns:mc="http://schemas.openxmlformats.org/markup-compatibility/2006">
    <mc:Choice xmlns:p14="http://schemas.microsoft.com/office/powerpoint/2010/main" Requires="p14">
      <p:transition spd="slow" p14:dur="5000" advClick="0" advTm="8000">
        <p14:reveal/>
      </p:transition>
    </mc:Choice>
    <mc:Fallback>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968D8A8-AD0E-ED32-512F-ACE1CBB40CF0}"/>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C6407141-D619-A7D9-1CB9-9BD64943D882}"/>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4F4E5BD9-60FC-AFE8-3107-D97DEDE3AA01}"/>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2251C95A-ECFC-3F86-EC92-52FC25211011}"/>
              </a:ext>
            </a:extLst>
          </p:cNvPr>
          <p:cNvSpPr>
            <a:spLocks noGrp="1"/>
          </p:cNvSpPr>
          <p:nvPr>
            <p:ph type="dt" sz="half" idx="10"/>
          </p:nvPr>
        </p:nvSpPr>
        <p:spPr/>
        <p:txBody>
          <a:bodyPr/>
          <a:lstStyle/>
          <a:p>
            <a:fld id="{BBA46FEE-DE9B-44C8-9462-317DE69DAB35}" type="datetimeFigureOut">
              <a:rPr lang="fr-FR" smtClean="0"/>
              <a:t>21/06/2024</a:t>
            </a:fld>
            <a:endParaRPr lang="fr-FR"/>
          </a:p>
        </p:txBody>
      </p:sp>
      <p:sp>
        <p:nvSpPr>
          <p:cNvPr id="6" name="Espace réservé du pied de page 5">
            <a:extLst>
              <a:ext uri="{FF2B5EF4-FFF2-40B4-BE49-F238E27FC236}">
                <a16:creationId xmlns:a16="http://schemas.microsoft.com/office/drawing/2014/main" id="{D8774573-83AE-A226-8DC3-6F529B9AFA81}"/>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02ED4F0C-9F57-D411-EA56-70452A297154}"/>
              </a:ext>
            </a:extLst>
          </p:cNvPr>
          <p:cNvSpPr>
            <a:spLocks noGrp="1"/>
          </p:cNvSpPr>
          <p:nvPr>
            <p:ph type="sldNum" sz="quarter" idx="12"/>
          </p:nvPr>
        </p:nvSpPr>
        <p:spPr/>
        <p:txBody>
          <a:bodyPr/>
          <a:lstStyle/>
          <a:p>
            <a:fld id="{CACA24A3-A0C3-4AE8-8C82-E7AE278E42EA}" type="slidenum">
              <a:rPr lang="fr-FR" smtClean="0"/>
              <a:t>‹N°›</a:t>
            </a:fld>
            <a:endParaRPr lang="fr-FR"/>
          </a:p>
        </p:txBody>
      </p:sp>
    </p:spTree>
    <p:extLst>
      <p:ext uri="{BB962C8B-B14F-4D97-AF65-F5344CB8AC3E}">
        <p14:creationId xmlns:p14="http://schemas.microsoft.com/office/powerpoint/2010/main" val="78130084"/>
      </p:ext>
    </p:extLst>
  </p:cSld>
  <p:clrMapOvr>
    <a:masterClrMapping/>
  </p:clrMapOvr>
  <mc:AlternateContent xmlns:mc="http://schemas.openxmlformats.org/markup-compatibility/2006">
    <mc:Choice xmlns:p14="http://schemas.microsoft.com/office/powerpoint/2010/main" Requires="p14">
      <p:transition spd="slow" p14:dur="5000" advClick="0" advTm="8000">
        <p14:reveal/>
      </p:transition>
    </mc:Choice>
    <mc:Fallback>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BA756FF-BE8E-285F-58E6-B8A2DF58E81C}"/>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7EC6502F-660F-8778-ECF3-3FAAD58F185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A3307AC3-AB28-947E-6233-66AF214DD291}"/>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3167B7A2-3D6D-52F0-80EA-E294A402250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FC478EDF-25B3-A1E3-18F9-7C3177B1C0C2}"/>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457F1F51-4E25-1ACB-E5A5-A474ECCDDA09}"/>
              </a:ext>
            </a:extLst>
          </p:cNvPr>
          <p:cNvSpPr>
            <a:spLocks noGrp="1"/>
          </p:cNvSpPr>
          <p:nvPr>
            <p:ph type="dt" sz="half" idx="10"/>
          </p:nvPr>
        </p:nvSpPr>
        <p:spPr/>
        <p:txBody>
          <a:bodyPr/>
          <a:lstStyle/>
          <a:p>
            <a:fld id="{BBA46FEE-DE9B-44C8-9462-317DE69DAB35}" type="datetimeFigureOut">
              <a:rPr lang="fr-FR" smtClean="0"/>
              <a:t>21/06/2024</a:t>
            </a:fld>
            <a:endParaRPr lang="fr-FR"/>
          </a:p>
        </p:txBody>
      </p:sp>
      <p:sp>
        <p:nvSpPr>
          <p:cNvPr id="8" name="Espace réservé du pied de page 7">
            <a:extLst>
              <a:ext uri="{FF2B5EF4-FFF2-40B4-BE49-F238E27FC236}">
                <a16:creationId xmlns:a16="http://schemas.microsoft.com/office/drawing/2014/main" id="{7B7FABC4-A4EC-7CD8-5498-37DF4F61188D}"/>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5DB2A101-E37A-3290-D5D5-928F983AEDBD}"/>
              </a:ext>
            </a:extLst>
          </p:cNvPr>
          <p:cNvSpPr>
            <a:spLocks noGrp="1"/>
          </p:cNvSpPr>
          <p:nvPr>
            <p:ph type="sldNum" sz="quarter" idx="12"/>
          </p:nvPr>
        </p:nvSpPr>
        <p:spPr/>
        <p:txBody>
          <a:bodyPr/>
          <a:lstStyle/>
          <a:p>
            <a:fld id="{CACA24A3-A0C3-4AE8-8C82-E7AE278E42EA}" type="slidenum">
              <a:rPr lang="fr-FR" smtClean="0"/>
              <a:t>‹N°›</a:t>
            </a:fld>
            <a:endParaRPr lang="fr-FR"/>
          </a:p>
        </p:txBody>
      </p:sp>
    </p:spTree>
    <p:extLst>
      <p:ext uri="{BB962C8B-B14F-4D97-AF65-F5344CB8AC3E}">
        <p14:creationId xmlns:p14="http://schemas.microsoft.com/office/powerpoint/2010/main" val="1306385832"/>
      </p:ext>
    </p:extLst>
  </p:cSld>
  <p:clrMapOvr>
    <a:masterClrMapping/>
  </p:clrMapOvr>
  <mc:AlternateContent xmlns:mc="http://schemas.openxmlformats.org/markup-compatibility/2006">
    <mc:Choice xmlns:p14="http://schemas.microsoft.com/office/powerpoint/2010/main" Requires="p14">
      <p:transition spd="slow" p14:dur="5000" advClick="0" advTm="8000">
        <p14:reveal/>
      </p:transition>
    </mc:Choice>
    <mc:Fallback>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EBCC258-AD05-E614-27A1-45704E98332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A99880E5-B8B4-F257-B7C0-EE99EFBA7A40}"/>
              </a:ext>
            </a:extLst>
          </p:cNvPr>
          <p:cNvSpPr>
            <a:spLocks noGrp="1"/>
          </p:cNvSpPr>
          <p:nvPr>
            <p:ph type="dt" sz="half" idx="10"/>
          </p:nvPr>
        </p:nvSpPr>
        <p:spPr/>
        <p:txBody>
          <a:bodyPr/>
          <a:lstStyle/>
          <a:p>
            <a:fld id="{BBA46FEE-DE9B-44C8-9462-317DE69DAB35}" type="datetimeFigureOut">
              <a:rPr lang="fr-FR" smtClean="0"/>
              <a:t>21/06/2024</a:t>
            </a:fld>
            <a:endParaRPr lang="fr-FR"/>
          </a:p>
        </p:txBody>
      </p:sp>
      <p:sp>
        <p:nvSpPr>
          <p:cNvPr id="4" name="Espace réservé du pied de page 3">
            <a:extLst>
              <a:ext uri="{FF2B5EF4-FFF2-40B4-BE49-F238E27FC236}">
                <a16:creationId xmlns:a16="http://schemas.microsoft.com/office/drawing/2014/main" id="{B38F6D96-0350-A731-E981-99FCDD4A7DCE}"/>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BD4660E6-6346-DCB0-7A2D-4CF88BEDAC30}"/>
              </a:ext>
            </a:extLst>
          </p:cNvPr>
          <p:cNvSpPr>
            <a:spLocks noGrp="1"/>
          </p:cNvSpPr>
          <p:nvPr>
            <p:ph type="sldNum" sz="quarter" idx="12"/>
          </p:nvPr>
        </p:nvSpPr>
        <p:spPr/>
        <p:txBody>
          <a:bodyPr/>
          <a:lstStyle/>
          <a:p>
            <a:fld id="{CACA24A3-A0C3-4AE8-8C82-E7AE278E42EA}" type="slidenum">
              <a:rPr lang="fr-FR" smtClean="0"/>
              <a:t>‹N°›</a:t>
            </a:fld>
            <a:endParaRPr lang="fr-FR"/>
          </a:p>
        </p:txBody>
      </p:sp>
    </p:spTree>
    <p:extLst>
      <p:ext uri="{BB962C8B-B14F-4D97-AF65-F5344CB8AC3E}">
        <p14:creationId xmlns:p14="http://schemas.microsoft.com/office/powerpoint/2010/main" val="3866809964"/>
      </p:ext>
    </p:extLst>
  </p:cSld>
  <p:clrMapOvr>
    <a:masterClrMapping/>
  </p:clrMapOvr>
  <mc:AlternateContent xmlns:mc="http://schemas.openxmlformats.org/markup-compatibility/2006">
    <mc:Choice xmlns:p14="http://schemas.microsoft.com/office/powerpoint/2010/main" Requires="p14">
      <p:transition spd="slow" p14:dur="5000" advClick="0" advTm="8000">
        <p14:reveal/>
      </p:transition>
    </mc:Choice>
    <mc:Fallback>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AE3C186F-2B9E-D14A-872C-35AC363D5F0C}"/>
              </a:ext>
            </a:extLst>
          </p:cNvPr>
          <p:cNvSpPr>
            <a:spLocks noGrp="1"/>
          </p:cNvSpPr>
          <p:nvPr>
            <p:ph type="dt" sz="half" idx="10"/>
          </p:nvPr>
        </p:nvSpPr>
        <p:spPr/>
        <p:txBody>
          <a:bodyPr/>
          <a:lstStyle/>
          <a:p>
            <a:fld id="{BBA46FEE-DE9B-44C8-9462-317DE69DAB35}" type="datetimeFigureOut">
              <a:rPr lang="fr-FR" smtClean="0"/>
              <a:t>21/06/2024</a:t>
            </a:fld>
            <a:endParaRPr lang="fr-FR"/>
          </a:p>
        </p:txBody>
      </p:sp>
      <p:sp>
        <p:nvSpPr>
          <p:cNvPr id="3" name="Espace réservé du pied de page 2">
            <a:extLst>
              <a:ext uri="{FF2B5EF4-FFF2-40B4-BE49-F238E27FC236}">
                <a16:creationId xmlns:a16="http://schemas.microsoft.com/office/drawing/2014/main" id="{3BE47F17-AB6F-E827-9F6C-FA97CE4E980F}"/>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5D24B01A-3266-E32D-E149-D5EED68532DB}"/>
              </a:ext>
            </a:extLst>
          </p:cNvPr>
          <p:cNvSpPr>
            <a:spLocks noGrp="1"/>
          </p:cNvSpPr>
          <p:nvPr>
            <p:ph type="sldNum" sz="quarter" idx="12"/>
          </p:nvPr>
        </p:nvSpPr>
        <p:spPr/>
        <p:txBody>
          <a:bodyPr/>
          <a:lstStyle/>
          <a:p>
            <a:fld id="{CACA24A3-A0C3-4AE8-8C82-E7AE278E42EA}" type="slidenum">
              <a:rPr lang="fr-FR" smtClean="0"/>
              <a:t>‹N°›</a:t>
            </a:fld>
            <a:endParaRPr lang="fr-FR"/>
          </a:p>
        </p:txBody>
      </p:sp>
    </p:spTree>
    <p:extLst>
      <p:ext uri="{BB962C8B-B14F-4D97-AF65-F5344CB8AC3E}">
        <p14:creationId xmlns:p14="http://schemas.microsoft.com/office/powerpoint/2010/main" val="2287877377"/>
      </p:ext>
    </p:extLst>
  </p:cSld>
  <p:clrMapOvr>
    <a:masterClrMapping/>
  </p:clrMapOvr>
  <mc:AlternateContent xmlns:mc="http://schemas.openxmlformats.org/markup-compatibility/2006">
    <mc:Choice xmlns:p14="http://schemas.microsoft.com/office/powerpoint/2010/main" Requires="p14">
      <p:transition spd="slow" p14:dur="5000" advClick="0" advTm="8000">
        <p14:reveal/>
      </p:transition>
    </mc:Choice>
    <mc:Fallback>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5D415B2-6D68-849C-2C76-A888FAF8D86E}"/>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3421CB0C-F30E-EEF8-2E3F-E41A21F1E77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8F09D288-A37C-5100-6C8C-6D300DB7876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08B72CC2-9A66-007D-5FA9-63C7D59033C4}"/>
              </a:ext>
            </a:extLst>
          </p:cNvPr>
          <p:cNvSpPr>
            <a:spLocks noGrp="1"/>
          </p:cNvSpPr>
          <p:nvPr>
            <p:ph type="dt" sz="half" idx="10"/>
          </p:nvPr>
        </p:nvSpPr>
        <p:spPr/>
        <p:txBody>
          <a:bodyPr/>
          <a:lstStyle/>
          <a:p>
            <a:fld id="{BBA46FEE-DE9B-44C8-9462-317DE69DAB35}" type="datetimeFigureOut">
              <a:rPr lang="fr-FR" smtClean="0"/>
              <a:t>21/06/2024</a:t>
            </a:fld>
            <a:endParaRPr lang="fr-FR"/>
          </a:p>
        </p:txBody>
      </p:sp>
      <p:sp>
        <p:nvSpPr>
          <p:cNvPr id="6" name="Espace réservé du pied de page 5">
            <a:extLst>
              <a:ext uri="{FF2B5EF4-FFF2-40B4-BE49-F238E27FC236}">
                <a16:creationId xmlns:a16="http://schemas.microsoft.com/office/drawing/2014/main" id="{D371674D-1E3D-F9BC-C0B8-8B5A00B064A2}"/>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15A84EE8-1334-F3C6-86C5-5A43EAA793E2}"/>
              </a:ext>
            </a:extLst>
          </p:cNvPr>
          <p:cNvSpPr>
            <a:spLocks noGrp="1"/>
          </p:cNvSpPr>
          <p:nvPr>
            <p:ph type="sldNum" sz="quarter" idx="12"/>
          </p:nvPr>
        </p:nvSpPr>
        <p:spPr/>
        <p:txBody>
          <a:bodyPr/>
          <a:lstStyle/>
          <a:p>
            <a:fld id="{CACA24A3-A0C3-4AE8-8C82-E7AE278E42EA}" type="slidenum">
              <a:rPr lang="fr-FR" smtClean="0"/>
              <a:t>‹N°›</a:t>
            </a:fld>
            <a:endParaRPr lang="fr-FR"/>
          </a:p>
        </p:txBody>
      </p:sp>
    </p:spTree>
    <p:extLst>
      <p:ext uri="{BB962C8B-B14F-4D97-AF65-F5344CB8AC3E}">
        <p14:creationId xmlns:p14="http://schemas.microsoft.com/office/powerpoint/2010/main" val="821457601"/>
      </p:ext>
    </p:extLst>
  </p:cSld>
  <p:clrMapOvr>
    <a:masterClrMapping/>
  </p:clrMapOvr>
  <mc:AlternateContent xmlns:mc="http://schemas.openxmlformats.org/markup-compatibility/2006">
    <mc:Choice xmlns:p14="http://schemas.microsoft.com/office/powerpoint/2010/main" Requires="p14">
      <p:transition spd="slow" p14:dur="5000" advClick="0" advTm="8000">
        <p14:reveal/>
      </p:transition>
    </mc:Choice>
    <mc:Fallback>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BB97345-A368-0ADB-105B-8A5D26C9A476}"/>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F401BDB1-DF2D-AA35-209C-E8AB177103B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96995F01-CA67-1CEF-187A-10D6EB8753D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4647A07C-E254-D014-D2A8-15A77BB1D6AD}"/>
              </a:ext>
            </a:extLst>
          </p:cNvPr>
          <p:cNvSpPr>
            <a:spLocks noGrp="1"/>
          </p:cNvSpPr>
          <p:nvPr>
            <p:ph type="dt" sz="half" idx="10"/>
          </p:nvPr>
        </p:nvSpPr>
        <p:spPr/>
        <p:txBody>
          <a:bodyPr/>
          <a:lstStyle/>
          <a:p>
            <a:fld id="{BBA46FEE-DE9B-44C8-9462-317DE69DAB35}" type="datetimeFigureOut">
              <a:rPr lang="fr-FR" smtClean="0"/>
              <a:t>21/06/2024</a:t>
            </a:fld>
            <a:endParaRPr lang="fr-FR"/>
          </a:p>
        </p:txBody>
      </p:sp>
      <p:sp>
        <p:nvSpPr>
          <p:cNvPr id="6" name="Espace réservé du pied de page 5">
            <a:extLst>
              <a:ext uri="{FF2B5EF4-FFF2-40B4-BE49-F238E27FC236}">
                <a16:creationId xmlns:a16="http://schemas.microsoft.com/office/drawing/2014/main" id="{6A2105D3-F5A2-38EC-CDAF-9529962BDB46}"/>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B41F928D-3C29-E49F-6D0B-F435DE62EB15}"/>
              </a:ext>
            </a:extLst>
          </p:cNvPr>
          <p:cNvSpPr>
            <a:spLocks noGrp="1"/>
          </p:cNvSpPr>
          <p:nvPr>
            <p:ph type="sldNum" sz="quarter" idx="12"/>
          </p:nvPr>
        </p:nvSpPr>
        <p:spPr/>
        <p:txBody>
          <a:bodyPr/>
          <a:lstStyle/>
          <a:p>
            <a:fld id="{CACA24A3-A0C3-4AE8-8C82-E7AE278E42EA}" type="slidenum">
              <a:rPr lang="fr-FR" smtClean="0"/>
              <a:t>‹N°›</a:t>
            </a:fld>
            <a:endParaRPr lang="fr-FR"/>
          </a:p>
        </p:txBody>
      </p:sp>
    </p:spTree>
    <p:extLst>
      <p:ext uri="{BB962C8B-B14F-4D97-AF65-F5344CB8AC3E}">
        <p14:creationId xmlns:p14="http://schemas.microsoft.com/office/powerpoint/2010/main" val="3093984568"/>
      </p:ext>
    </p:extLst>
  </p:cSld>
  <p:clrMapOvr>
    <a:masterClrMapping/>
  </p:clrMapOvr>
  <mc:AlternateContent xmlns:mc="http://schemas.openxmlformats.org/markup-compatibility/2006">
    <mc:Choice xmlns:p14="http://schemas.microsoft.com/office/powerpoint/2010/main" Requires="p14">
      <p:transition spd="slow" p14:dur="5000" advClick="0" advTm="8000">
        <p14:reveal/>
      </p:transition>
    </mc:Choice>
    <mc:Fallback>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635BB36-39E9-9B19-D103-3E67243C3519}"/>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8E676425-632E-28B5-F83E-E4DFDED417DB}"/>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4FFB388-D625-744B-FE2D-80F3A69B4BE1}"/>
              </a:ext>
            </a:extLst>
          </p:cNvPr>
          <p:cNvSpPr>
            <a:spLocks noGrp="1"/>
          </p:cNvSpPr>
          <p:nvPr>
            <p:ph type="dt" sz="half" idx="10"/>
          </p:nvPr>
        </p:nvSpPr>
        <p:spPr/>
        <p:txBody>
          <a:bodyPr/>
          <a:lstStyle/>
          <a:p>
            <a:fld id="{BBA46FEE-DE9B-44C8-9462-317DE69DAB35}" type="datetimeFigureOut">
              <a:rPr lang="fr-FR" smtClean="0"/>
              <a:t>21/06/2024</a:t>
            </a:fld>
            <a:endParaRPr lang="fr-FR"/>
          </a:p>
        </p:txBody>
      </p:sp>
      <p:sp>
        <p:nvSpPr>
          <p:cNvPr id="5" name="Espace réservé du pied de page 4">
            <a:extLst>
              <a:ext uri="{FF2B5EF4-FFF2-40B4-BE49-F238E27FC236}">
                <a16:creationId xmlns:a16="http://schemas.microsoft.com/office/drawing/2014/main" id="{9F2C8A48-E165-C8E5-DD85-528F9630906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3922FCC-0F93-D671-C8D1-EFABA5698EE4}"/>
              </a:ext>
            </a:extLst>
          </p:cNvPr>
          <p:cNvSpPr>
            <a:spLocks noGrp="1"/>
          </p:cNvSpPr>
          <p:nvPr>
            <p:ph type="sldNum" sz="quarter" idx="12"/>
          </p:nvPr>
        </p:nvSpPr>
        <p:spPr/>
        <p:txBody>
          <a:bodyPr/>
          <a:lstStyle/>
          <a:p>
            <a:fld id="{CACA24A3-A0C3-4AE8-8C82-E7AE278E42EA}" type="slidenum">
              <a:rPr lang="fr-FR" smtClean="0"/>
              <a:t>‹N°›</a:t>
            </a:fld>
            <a:endParaRPr lang="fr-FR"/>
          </a:p>
        </p:txBody>
      </p:sp>
    </p:spTree>
    <p:extLst>
      <p:ext uri="{BB962C8B-B14F-4D97-AF65-F5344CB8AC3E}">
        <p14:creationId xmlns:p14="http://schemas.microsoft.com/office/powerpoint/2010/main" val="358034226"/>
      </p:ext>
    </p:extLst>
  </p:cSld>
  <p:clrMapOvr>
    <a:masterClrMapping/>
  </p:clrMapOvr>
  <mc:AlternateContent xmlns:mc="http://schemas.openxmlformats.org/markup-compatibility/2006">
    <mc:Choice xmlns:p14="http://schemas.microsoft.com/office/powerpoint/2010/main" Requires="p14">
      <p:transition spd="slow" p14:dur="5000" advClick="0" advTm="8000">
        <p14:reveal/>
      </p:transition>
    </mc:Choice>
    <mc:Fallback>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5BC7BAB-DD42-DD96-5941-98FB48E1C3AB}"/>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13BFCED1-33B3-A2C0-34CA-83CC5F619869}"/>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8DD2313-AE62-7004-9161-CE39A0EC9120}"/>
              </a:ext>
            </a:extLst>
          </p:cNvPr>
          <p:cNvSpPr>
            <a:spLocks noGrp="1"/>
          </p:cNvSpPr>
          <p:nvPr>
            <p:ph type="dt" sz="half" idx="10"/>
          </p:nvPr>
        </p:nvSpPr>
        <p:spPr/>
        <p:txBody>
          <a:bodyPr/>
          <a:lstStyle/>
          <a:p>
            <a:fld id="{BBA46FEE-DE9B-44C8-9462-317DE69DAB35}" type="datetimeFigureOut">
              <a:rPr lang="fr-FR" smtClean="0"/>
              <a:t>21/06/2024</a:t>
            </a:fld>
            <a:endParaRPr lang="fr-FR"/>
          </a:p>
        </p:txBody>
      </p:sp>
      <p:sp>
        <p:nvSpPr>
          <p:cNvPr id="5" name="Espace réservé du pied de page 4">
            <a:extLst>
              <a:ext uri="{FF2B5EF4-FFF2-40B4-BE49-F238E27FC236}">
                <a16:creationId xmlns:a16="http://schemas.microsoft.com/office/drawing/2014/main" id="{BAD3971B-6546-AFAA-088C-24AF8DD29F4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308DF41-C4A7-D946-44D9-F9813A7D06F5}"/>
              </a:ext>
            </a:extLst>
          </p:cNvPr>
          <p:cNvSpPr>
            <a:spLocks noGrp="1"/>
          </p:cNvSpPr>
          <p:nvPr>
            <p:ph type="sldNum" sz="quarter" idx="12"/>
          </p:nvPr>
        </p:nvSpPr>
        <p:spPr/>
        <p:txBody>
          <a:bodyPr/>
          <a:lstStyle/>
          <a:p>
            <a:fld id="{CACA24A3-A0C3-4AE8-8C82-E7AE278E42EA}" type="slidenum">
              <a:rPr lang="fr-FR" smtClean="0"/>
              <a:t>‹N°›</a:t>
            </a:fld>
            <a:endParaRPr lang="fr-FR"/>
          </a:p>
        </p:txBody>
      </p:sp>
    </p:spTree>
    <p:extLst>
      <p:ext uri="{BB962C8B-B14F-4D97-AF65-F5344CB8AC3E}">
        <p14:creationId xmlns:p14="http://schemas.microsoft.com/office/powerpoint/2010/main" val="2370596492"/>
      </p:ext>
    </p:extLst>
  </p:cSld>
  <p:clrMapOvr>
    <a:masterClrMapping/>
  </p:clrMapOvr>
  <mc:AlternateContent xmlns:mc="http://schemas.openxmlformats.org/markup-compatibility/2006">
    <mc:Choice xmlns:p14="http://schemas.microsoft.com/office/powerpoint/2010/main" Requires="p14">
      <p:transition spd="slow" p14:dur="5000" advClick="0" advTm="8000">
        <p14:reveal/>
      </p:transition>
    </mc:Choice>
    <mc:Fallback>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9FCBAF8C-F842-2553-DB11-14EB55BE7F7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AD9B3B06-9E53-1E0F-CA7E-46EA30E909F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D3895B9-7331-E8D7-28CE-1E5CAC9382D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BBA46FEE-DE9B-44C8-9462-317DE69DAB35}" type="datetimeFigureOut">
              <a:rPr lang="fr-FR" smtClean="0"/>
              <a:t>21/06/2024</a:t>
            </a:fld>
            <a:endParaRPr lang="fr-FR"/>
          </a:p>
        </p:txBody>
      </p:sp>
      <p:sp>
        <p:nvSpPr>
          <p:cNvPr id="5" name="Espace réservé du pied de page 4">
            <a:extLst>
              <a:ext uri="{FF2B5EF4-FFF2-40B4-BE49-F238E27FC236}">
                <a16:creationId xmlns:a16="http://schemas.microsoft.com/office/drawing/2014/main" id="{22C92ACF-1020-6581-4D49-AD1595594B9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4B4D47D4-078B-AE77-55A8-F9FB4BC3C57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CACA24A3-A0C3-4AE8-8C82-E7AE278E42EA}" type="slidenum">
              <a:rPr lang="fr-FR" smtClean="0"/>
              <a:t>‹N°›</a:t>
            </a:fld>
            <a:endParaRPr lang="fr-FR"/>
          </a:p>
        </p:txBody>
      </p:sp>
    </p:spTree>
    <p:extLst>
      <p:ext uri="{BB962C8B-B14F-4D97-AF65-F5344CB8AC3E}">
        <p14:creationId xmlns:p14="http://schemas.microsoft.com/office/powerpoint/2010/main" val="9044885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8000">
        <p14:reveal/>
      </p:transition>
    </mc:Choice>
    <mc:Fallback>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ciel, nuage&#10;&#10;Description générée automatiquement">
            <a:extLst>
              <a:ext uri="{FF2B5EF4-FFF2-40B4-BE49-F238E27FC236}">
                <a16:creationId xmlns:a16="http://schemas.microsoft.com/office/drawing/2014/main" id="{501B940B-65A8-E10C-F586-9227460FAD0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89733" y="279000"/>
            <a:ext cx="11212534" cy="6300000"/>
          </a:xfrm>
          <a:prstGeom prst="rect">
            <a:avLst/>
          </a:prstGeom>
          <a:effectLst>
            <a:softEdge rad="317500"/>
          </a:effectLst>
        </p:spPr>
      </p:pic>
      <p:sp>
        <p:nvSpPr>
          <p:cNvPr id="4" name="ZoneTexte 3">
            <a:extLst>
              <a:ext uri="{FF2B5EF4-FFF2-40B4-BE49-F238E27FC236}">
                <a16:creationId xmlns:a16="http://schemas.microsoft.com/office/drawing/2014/main" id="{9A99EE29-C3E6-2A85-B943-0255B13A7C27}"/>
              </a:ext>
            </a:extLst>
          </p:cNvPr>
          <p:cNvSpPr txBox="1"/>
          <p:nvPr/>
        </p:nvSpPr>
        <p:spPr>
          <a:xfrm>
            <a:off x="4258506" y="197053"/>
            <a:ext cx="7603958" cy="523220"/>
          </a:xfrm>
          <a:prstGeom prst="rect">
            <a:avLst/>
          </a:prstGeom>
          <a:noFill/>
        </p:spPr>
        <p:txBody>
          <a:bodyPr wrap="square" rtlCol="0">
            <a:spAutoFit/>
          </a:bodyPr>
          <a:lstStyle/>
          <a:p>
            <a:r>
              <a:rPr lang="fr-FR" sz="2400" b="1" dirty="0">
                <a:solidFill>
                  <a:srgbClr val="FFFF00"/>
                </a:solidFill>
              </a:rPr>
              <a:t> </a:t>
            </a:r>
            <a:r>
              <a:rPr lang="fr-FR" sz="2800" b="1" dirty="0">
                <a:solidFill>
                  <a:srgbClr val="FFFF00"/>
                </a:solidFill>
              </a:rPr>
              <a:t>Utrecht, </a:t>
            </a:r>
            <a:r>
              <a:rPr lang="fr-FR" sz="2800" b="1" dirty="0" err="1">
                <a:solidFill>
                  <a:srgbClr val="FFFF00"/>
                </a:solidFill>
              </a:rPr>
              <a:t>Netherlands</a:t>
            </a:r>
            <a:endParaRPr lang="fr-FR" sz="2800" b="1" dirty="0">
              <a:solidFill>
                <a:srgbClr val="FFFF00"/>
              </a:solidFill>
            </a:endParaRPr>
          </a:p>
        </p:txBody>
      </p:sp>
    </p:spTree>
    <p:extLst>
      <p:ext uri="{BB962C8B-B14F-4D97-AF65-F5344CB8AC3E}">
        <p14:creationId xmlns:p14="http://schemas.microsoft.com/office/powerpoint/2010/main" val="1886582227"/>
      </p:ext>
    </p:extLst>
  </p:cSld>
  <p:clrMapOvr>
    <a:masterClrMapping/>
  </p:clrMapOvr>
  <mc:AlternateContent xmlns:mc="http://schemas.openxmlformats.org/markup-compatibility/2006">
    <mc:Choice xmlns:p14="http://schemas.microsoft.com/office/powerpoint/2010/main" Requires="p14">
      <p:transition spd="slow" p14:dur="5000" advClick="0" advTm="8000">
        <p14:reveal/>
        <p:sndAc>
          <p:stSnd loop="1">
            <p:snd r:embed="rId2" name="23 Benny Neyman - Waarom Fluister Ik Je Naam Nog (Live) Hoogtepunten Uit 10 Jaar Theaterconcerten.wav"/>
          </p:stSnd>
        </p:sndAc>
      </p:transition>
    </mc:Choice>
    <mc:Fallback>
      <p:transition spd="slow" advClick="0" advTm="8000">
        <p:fade/>
        <p:sndAc>
          <p:stSnd loop="1">
            <p:snd r:embed="rId2" name="23 Benny Neyman - Waarom Fluister Ik Je Naam Nog (Live) Hoogtepunten Uit 10 Jaar Theaterconcerten.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4A2AB64-B87F-3B8A-2CCC-AB70715D14BD}"/>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4000" b="1" dirty="0">
                <a:solidFill>
                  <a:srgbClr val="FFFF00"/>
                </a:solidFill>
              </a:rPr>
              <a:t>Utrecht est une commune et ville néerlandaise, chef-lieu de la province d'Utrecht. Avec 368 024 habitants au 31 janvier 2023, elle est la quatrième ville des Pays-Bas. Son agglomération fait partie de la conurbation de la Randstad (7 100 000 habitants entre Amsterdam, La Haye et Rotterdam). Située au centre du pays, la ville est jeune et dynamique — elle connaît un fort étalement urbain à l'ouest — et aujourd'hui connue pour sa cathédrale et son université.</a:t>
            </a:r>
          </a:p>
        </p:txBody>
      </p:sp>
    </p:spTree>
    <p:extLst>
      <p:ext uri="{BB962C8B-B14F-4D97-AF65-F5344CB8AC3E}">
        <p14:creationId xmlns:p14="http://schemas.microsoft.com/office/powerpoint/2010/main" val="2094354880"/>
      </p:ext>
    </p:extLst>
  </p:cSld>
  <p:clrMapOvr>
    <a:masterClrMapping/>
  </p:clrMapOvr>
  <mc:AlternateContent xmlns:mc="http://schemas.openxmlformats.org/markup-compatibility/2006">
    <mc:Choice xmlns:p14="http://schemas.microsoft.com/office/powerpoint/2010/main" Requires="p14">
      <p:transition spd="slow" p14:dur="5000" advClick="0" advTm="8000">
        <p14:reveal/>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arbre, canal, plante&#10;&#10;Description générée automatiquement">
            <a:extLst>
              <a:ext uri="{FF2B5EF4-FFF2-40B4-BE49-F238E27FC236}">
                <a16:creationId xmlns:a16="http://schemas.microsoft.com/office/drawing/2014/main" id="{C62AEE04-E90B-6C6B-ED72-BD1E397B5AC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46558" y="279000"/>
            <a:ext cx="8324128" cy="6300000"/>
          </a:xfrm>
          <a:prstGeom prst="rect">
            <a:avLst/>
          </a:prstGeom>
          <a:effectLst>
            <a:softEdge rad="635000"/>
          </a:effectLst>
        </p:spPr>
      </p:pic>
      <p:sp>
        <p:nvSpPr>
          <p:cNvPr id="4" name="ZoneTexte 3">
            <a:extLst>
              <a:ext uri="{FF2B5EF4-FFF2-40B4-BE49-F238E27FC236}">
                <a16:creationId xmlns:a16="http://schemas.microsoft.com/office/drawing/2014/main" id="{06ACE339-D2DC-BDAC-817D-FD6CF0F5F89B}"/>
              </a:ext>
            </a:extLst>
          </p:cNvPr>
          <p:cNvSpPr txBox="1"/>
          <p:nvPr/>
        </p:nvSpPr>
        <p:spPr>
          <a:xfrm>
            <a:off x="4174156" y="5944428"/>
            <a:ext cx="7038473" cy="738664"/>
          </a:xfrm>
          <a:prstGeom prst="rect">
            <a:avLst/>
          </a:prstGeom>
          <a:noFill/>
        </p:spPr>
        <p:txBody>
          <a:bodyPr wrap="square" rtlCol="0">
            <a:spAutoFit/>
          </a:bodyPr>
          <a:lstStyle/>
          <a:p>
            <a:endParaRPr lang="fr-FR" dirty="0">
              <a:solidFill>
                <a:srgbClr val="FFFF00"/>
              </a:solidFill>
            </a:endParaRPr>
          </a:p>
          <a:p>
            <a:r>
              <a:rPr lang="fr-FR" sz="2400" b="1" dirty="0">
                <a:solidFill>
                  <a:srgbClr val="FFFF00"/>
                </a:solidFill>
              </a:rPr>
              <a:t>Canal dans le centre d'Utrecht.</a:t>
            </a:r>
          </a:p>
        </p:txBody>
      </p:sp>
    </p:spTree>
    <p:extLst>
      <p:ext uri="{BB962C8B-B14F-4D97-AF65-F5344CB8AC3E}">
        <p14:creationId xmlns:p14="http://schemas.microsoft.com/office/powerpoint/2010/main" val="1279439479"/>
      </p:ext>
    </p:extLst>
  </p:cSld>
  <p:clrMapOvr>
    <a:masterClrMapping/>
  </p:clrMapOvr>
  <mc:AlternateContent xmlns:mc="http://schemas.openxmlformats.org/markup-compatibility/2006">
    <mc:Choice xmlns:p14="http://schemas.microsoft.com/office/powerpoint/2010/main" Requires="p14">
      <p:transition spd="slow" p14:dur="5000" advClick="0" advTm="8000">
        <p14:reveal/>
      </p:transition>
    </mc:Choice>
    <mc:Fallback>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voyage, arbre&#10;&#10;Description générée automatiquement">
            <a:extLst>
              <a:ext uri="{FF2B5EF4-FFF2-40B4-BE49-F238E27FC236}">
                <a16:creationId xmlns:a16="http://schemas.microsoft.com/office/drawing/2014/main" id="{BAC6B852-E69D-95F3-8649-D7BCCD90C18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61664" y="279000"/>
            <a:ext cx="8524297" cy="6300000"/>
          </a:xfrm>
          <a:prstGeom prst="rect">
            <a:avLst/>
          </a:prstGeom>
          <a:effectLst>
            <a:softEdge rad="635000"/>
          </a:effectLst>
        </p:spPr>
      </p:pic>
      <p:sp>
        <p:nvSpPr>
          <p:cNvPr id="4" name="ZoneTexte 3">
            <a:extLst>
              <a:ext uri="{FF2B5EF4-FFF2-40B4-BE49-F238E27FC236}">
                <a16:creationId xmlns:a16="http://schemas.microsoft.com/office/drawing/2014/main" id="{46828B89-9A28-0360-288A-B3D344791A64}"/>
              </a:ext>
            </a:extLst>
          </p:cNvPr>
          <p:cNvSpPr txBox="1"/>
          <p:nvPr/>
        </p:nvSpPr>
        <p:spPr>
          <a:xfrm>
            <a:off x="2830914" y="6348167"/>
            <a:ext cx="7880684" cy="461665"/>
          </a:xfrm>
          <a:prstGeom prst="rect">
            <a:avLst/>
          </a:prstGeom>
          <a:noFill/>
        </p:spPr>
        <p:txBody>
          <a:bodyPr wrap="square" rtlCol="0">
            <a:spAutoFit/>
          </a:bodyPr>
          <a:lstStyle/>
          <a:p>
            <a:r>
              <a:rPr lang="fr-FR" sz="2400" b="1">
                <a:solidFill>
                  <a:srgbClr val="FFFF00"/>
                </a:solidFill>
              </a:rPr>
              <a:t>Vieille ville d'Utrecht, province d'Utrecht, Pays-Bas</a:t>
            </a:r>
            <a:endParaRPr lang="fr-FR" sz="2400" b="1" dirty="0">
              <a:solidFill>
                <a:srgbClr val="FFFF00"/>
              </a:solidFill>
            </a:endParaRPr>
          </a:p>
        </p:txBody>
      </p:sp>
    </p:spTree>
    <p:extLst>
      <p:ext uri="{BB962C8B-B14F-4D97-AF65-F5344CB8AC3E}">
        <p14:creationId xmlns:p14="http://schemas.microsoft.com/office/powerpoint/2010/main" val="1633994331"/>
      </p:ext>
    </p:extLst>
  </p:cSld>
  <p:clrMapOvr>
    <a:masterClrMapping/>
  </p:clrMapOvr>
  <mc:AlternateContent xmlns:mc="http://schemas.openxmlformats.org/markup-compatibility/2006">
    <mc:Choice xmlns:p14="http://schemas.microsoft.com/office/powerpoint/2010/main" Requires="p14">
      <p:transition spd="slow" p14:dur="5000" advClick="0" advTm="8000">
        <p14:reveal/>
      </p:transition>
    </mc:Choice>
    <mc:Fallback>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bâtiment, arbre&#10;&#10;Description générée automatiquement">
            <a:extLst>
              <a:ext uri="{FF2B5EF4-FFF2-40B4-BE49-F238E27FC236}">
                <a16:creationId xmlns:a16="http://schemas.microsoft.com/office/drawing/2014/main" id="{2C7C53F6-921C-FF77-117C-BEF00C26F3B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29757" y="279000"/>
            <a:ext cx="9132485" cy="6300000"/>
          </a:xfrm>
          <a:prstGeom prst="rect">
            <a:avLst/>
          </a:prstGeom>
          <a:effectLst>
            <a:softEdge rad="635000"/>
          </a:effectLst>
        </p:spPr>
      </p:pic>
      <p:sp>
        <p:nvSpPr>
          <p:cNvPr id="4" name="ZoneTexte 3">
            <a:extLst>
              <a:ext uri="{FF2B5EF4-FFF2-40B4-BE49-F238E27FC236}">
                <a16:creationId xmlns:a16="http://schemas.microsoft.com/office/drawing/2014/main" id="{D673CE04-6267-5FBB-BE23-18AA17BD01B5}"/>
              </a:ext>
            </a:extLst>
          </p:cNvPr>
          <p:cNvSpPr txBox="1"/>
          <p:nvPr/>
        </p:nvSpPr>
        <p:spPr>
          <a:xfrm>
            <a:off x="4295274" y="5927104"/>
            <a:ext cx="8361947" cy="738664"/>
          </a:xfrm>
          <a:prstGeom prst="rect">
            <a:avLst/>
          </a:prstGeom>
          <a:noFill/>
        </p:spPr>
        <p:txBody>
          <a:bodyPr wrap="square" rtlCol="0">
            <a:spAutoFit/>
          </a:bodyPr>
          <a:lstStyle/>
          <a:p>
            <a:endParaRPr lang="fr-FR" dirty="0">
              <a:solidFill>
                <a:srgbClr val="FFFF00"/>
              </a:solidFill>
            </a:endParaRPr>
          </a:p>
          <a:p>
            <a:r>
              <a:rPr lang="fr-FR" sz="2400" b="1" dirty="0">
                <a:solidFill>
                  <a:srgbClr val="FFFF00"/>
                </a:solidFill>
              </a:rPr>
              <a:t>Bâtiments du XVIe siècle.</a:t>
            </a:r>
          </a:p>
        </p:txBody>
      </p:sp>
    </p:spTree>
    <p:extLst>
      <p:ext uri="{BB962C8B-B14F-4D97-AF65-F5344CB8AC3E}">
        <p14:creationId xmlns:p14="http://schemas.microsoft.com/office/powerpoint/2010/main" val="1579516342"/>
      </p:ext>
    </p:extLst>
  </p:cSld>
  <p:clrMapOvr>
    <a:masterClrMapping/>
  </p:clrMapOvr>
  <mc:AlternateContent xmlns:mc="http://schemas.openxmlformats.org/markup-compatibility/2006">
    <mc:Choice xmlns:p14="http://schemas.microsoft.com/office/powerpoint/2010/main" Requires="p14">
      <p:transition spd="slow" p14:dur="5000" advClick="0" advTm="8000">
        <p14:reveal/>
      </p:transition>
    </mc:Choice>
    <mc:Fallback>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fenêtre, bâtiment&#10;&#10;Description générée automatiquement">
            <a:extLst>
              <a:ext uri="{FF2B5EF4-FFF2-40B4-BE49-F238E27FC236}">
                <a16:creationId xmlns:a16="http://schemas.microsoft.com/office/drawing/2014/main" id="{5E226DB4-827E-0BF4-DD41-70955841BD3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56166" y="279000"/>
            <a:ext cx="9279668" cy="6300000"/>
          </a:xfrm>
          <a:prstGeom prst="rect">
            <a:avLst/>
          </a:prstGeom>
          <a:effectLst>
            <a:softEdge rad="635000"/>
          </a:effectLst>
        </p:spPr>
      </p:pic>
      <p:sp>
        <p:nvSpPr>
          <p:cNvPr id="4" name="ZoneTexte 3">
            <a:extLst>
              <a:ext uri="{FF2B5EF4-FFF2-40B4-BE49-F238E27FC236}">
                <a16:creationId xmlns:a16="http://schemas.microsoft.com/office/drawing/2014/main" id="{EFB7754F-28BA-3C5A-6193-D5B38FAF48E2}"/>
              </a:ext>
            </a:extLst>
          </p:cNvPr>
          <p:cNvSpPr txBox="1"/>
          <p:nvPr/>
        </p:nvSpPr>
        <p:spPr>
          <a:xfrm>
            <a:off x="2454442" y="6352674"/>
            <a:ext cx="8903369" cy="461665"/>
          </a:xfrm>
          <a:prstGeom prst="rect">
            <a:avLst/>
          </a:prstGeom>
          <a:noFill/>
        </p:spPr>
        <p:txBody>
          <a:bodyPr wrap="square" rtlCol="0">
            <a:spAutoFit/>
          </a:bodyPr>
          <a:lstStyle/>
          <a:p>
            <a:r>
              <a:rPr lang="fr-FR" sz="2400" b="1">
                <a:solidFill>
                  <a:srgbClr val="FFFF00"/>
                </a:solidFill>
              </a:rPr>
              <a:t>Vieille ville d'Utrecht, province d'Utrecht, Pays-Bas</a:t>
            </a:r>
            <a:endParaRPr lang="fr-FR" sz="2400" b="1" dirty="0">
              <a:solidFill>
                <a:srgbClr val="FFFF00"/>
              </a:solidFill>
            </a:endParaRPr>
          </a:p>
        </p:txBody>
      </p:sp>
    </p:spTree>
    <p:extLst>
      <p:ext uri="{BB962C8B-B14F-4D97-AF65-F5344CB8AC3E}">
        <p14:creationId xmlns:p14="http://schemas.microsoft.com/office/powerpoint/2010/main" val="1568944735"/>
      </p:ext>
    </p:extLst>
  </p:cSld>
  <p:clrMapOvr>
    <a:masterClrMapping/>
  </p:clrMapOvr>
  <mc:AlternateContent xmlns:mc="http://schemas.openxmlformats.org/markup-compatibility/2006">
    <mc:Choice xmlns:p14="http://schemas.microsoft.com/office/powerpoint/2010/main" Requires="p14">
      <p:transition spd="slow" p14:dur="5000" advClick="0" advTm="8000">
        <p14:reveal/>
      </p:transition>
    </mc:Choice>
    <mc:Fallback>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hapelle, cathédrale, Lieux sacrés, intérieur&#10;&#10;Description générée automatiquement">
            <a:extLst>
              <a:ext uri="{FF2B5EF4-FFF2-40B4-BE49-F238E27FC236}">
                <a16:creationId xmlns:a16="http://schemas.microsoft.com/office/drawing/2014/main" id="{8D0B2BA3-F33F-9571-93E5-00E897D1243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69038" y="279000"/>
            <a:ext cx="8053924" cy="6300000"/>
          </a:xfrm>
          <a:prstGeom prst="rect">
            <a:avLst/>
          </a:prstGeom>
          <a:effectLst>
            <a:softEdge rad="635000"/>
          </a:effectLst>
        </p:spPr>
      </p:pic>
      <p:sp>
        <p:nvSpPr>
          <p:cNvPr id="4" name="ZoneTexte 3">
            <a:extLst>
              <a:ext uri="{FF2B5EF4-FFF2-40B4-BE49-F238E27FC236}">
                <a16:creationId xmlns:a16="http://schemas.microsoft.com/office/drawing/2014/main" id="{5027EDF1-1E90-72AE-EC40-03DA05745154}"/>
              </a:ext>
            </a:extLst>
          </p:cNvPr>
          <p:cNvSpPr txBox="1"/>
          <p:nvPr/>
        </p:nvSpPr>
        <p:spPr>
          <a:xfrm>
            <a:off x="3310885" y="5748003"/>
            <a:ext cx="7868653" cy="830997"/>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Intérieur de la cathédrale Saint-Martin.</a:t>
            </a:r>
          </a:p>
        </p:txBody>
      </p:sp>
    </p:spTree>
    <p:extLst>
      <p:ext uri="{BB962C8B-B14F-4D97-AF65-F5344CB8AC3E}">
        <p14:creationId xmlns:p14="http://schemas.microsoft.com/office/powerpoint/2010/main" val="3489190272"/>
      </p:ext>
    </p:extLst>
  </p:cSld>
  <p:clrMapOvr>
    <a:masterClrMapping/>
  </p:clrMapOvr>
  <mc:AlternateContent xmlns:mc="http://schemas.openxmlformats.org/markup-compatibility/2006">
    <mc:Choice xmlns:p14="http://schemas.microsoft.com/office/powerpoint/2010/main" Requires="p14">
      <p:transition spd="slow" p14:dur="5000" advClick="0" advTm="8000">
        <p14:reveal/>
      </p:transition>
    </mc:Choice>
    <mc:Fallback>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bâtiment, Palais&#10;&#10;Description générée automatiquement">
            <a:extLst>
              <a:ext uri="{FF2B5EF4-FFF2-40B4-BE49-F238E27FC236}">
                <a16:creationId xmlns:a16="http://schemas.microsoft.com/office/drawing/2014/main" id="{1843863C-0D04-55DF-1BF5-F211D2BF786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83698" y="279000"/>
            <a:ext cx="8624603" cy="6300000"/>
          </a:xfrm>
          <a:prstGeom prst="rect">
            <a:avLst/>
          </a:prstGeom>
          <a:effectLst>
            <a:softEdge rad="635000"/>
          </a:effectLst>
        </p:spPr>
      </p:pic>
      <p:sp>
        <p:nvSpPr>
          <p:cNvPr id="4" name="ZoneTexte 3">
            <a:extLst>
              <a:ext uri="{FF2B5EF4-FFF2-40B4-BE49-F238E27FC236}">
                <a16:creationId xmlns:a16="http://schemas.microsoft.com/office/drawing/2014/main" id="{E1AE5D09-6A1A-B804-8845-1BBADC978D73}"/>
              </a:ext>
            </a:extLst>
          </p:cNvPr>
          <p:cNvSpPr txBox="1"/>
          <p:nvPr/>
        </p:nvSpPr>
        <p:spPr>
          <a:xfrm>
            <a:off x="3980414" y="6242116"/>
            <a:ext cx="7315200" cy="461665"/>
          </a:xfrm>
          <a:prstGeom prst="rect">
            <a:avLst/>
          </a:prstGeom>
          <a:noFill/>
        </p:spPr>
        <p:txBody>
          <a:bodyPr wrap="square" rtlCol="0">
            <a:spAutoFit/>
          </a:bodyPr>
          <a:lstStyle/>
          <a:p>
            <a:r>
              <a:rPr lang="fr-FR" sz="2400" b="1">
                <a:solidFill>
                  <a:srgbClr val="FFFF00"/>
                </a:solidFill>
              </a:rPr>
              <a:t>Rectorat de l'université d'Utrecht.</a:t>
            </a:r>
            <a:endParaRPr lang="fr-FR" sz="2400" b="1" dirty="0">
              <a:solidFill>
                <a:srgbClr val="FFFF00"/>
              </a:solidFill>
            </a:endParaRPr>
          </a:p>
        </p:txBody>
      </p:sp>
    </p:spTree>
    <p:extLst>
      <p:ext uri="{BB962C8B-B14F-4D97-AF65-F5344CB8AC3E}">
        <p14:creationId xmlns:p14="http://schemas.microsoft.com/office/powerpoint/2010/main" val="3662908110"/>
      </p:ext>
    </p:extLst>
  </p:cSld>
  <p:clrMapOvr>
    <a:masterClrMapping/>
  </p:clrMapOvr>
  <mc:AlternateContent xmlns:mc="http://schemas.openxmlformats.org/markup-compatibility/2006">
    <mc:Choice xmlns:p14="http://schemas.microsoft.com/office/powerpoint/2010/main" Requires="p14">
      <p:transition spd="slow" p14:dur="5000" advClick="0" advTm="8000">
        <p14:reveal/>
      </p:transition>
    </mc:Choice>
    <mc:Fallback>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plein air, nuage, bâtiment&#10;&#10;Description générée automatiquement">
            <a:extLst>
              <a:ext uri="{FF2B5EF4-FFF2-40B4-BE49-F238E27FC236}">
                <a16:creationId xmlns:a16="http://schemas.microsoft.com/office/drawing/2014/main" id="{5A3A1DD6-216D-9CF3-68BC-2D5BC991FEA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5" y="168457"/>
            <a:ext cx="9453709" cy="6300000"/>
          </a:xfrm>
          <a:prstGeom prst="rect">
            <a:avLst/>
          </a:prstGeom>
          <a:effectLst>
            <a:softEdge rad="635000"/>
          </a:effectLst>
        </p:spPr>
      </p:pic>
      <p:sp>
        <p:nvSpPr>
          <p:cNvPr id="4" name="ZoneTexte 3">
            <a:extLst>
              <a:ext uri="{FF2B5EF4-FFF2-40B4-BE49-F238E27FC236}">
                <a16:creationId xmlns:a16="http://schemas.microsoft.com/office/drawing/2014/main" id="{D3715EC5-FC04-85F5-E179-3B47B805FBB2}"/>
              </a:ext>
            </a:extLst>
          </p:cNvPr>
          <p:cNvSpPr txBox="1"/>
          <p:nvPr/>
        </p:nvSpPr>
        <p:spPr>
          <a:xfrm>
            <a:off x="4006517" y="5268128"/>
            <a:ext cx="7243011" cy="1200329"/>
          </a:xfrm>
          <a:prstGeom prst="rect">
            <a:avLst/>
          </a:prstGeom>
          <a:noFill/>
        </p:spPr>
        <p:txBody>
          <a:bodyPr wrap="square" rtlCol="0">
            <a:spAutoFit/>
          </a:bodyPr>
          <a:lstStyle/>
          <a:p>
            <a:endParaRPr lang="fr-FR" sz="2400" b="1" dirty="0"/>
          </a:p>
          <a:p>
            <a:r>
              <a:rPr lang="fr-FR" sz="2400" b="1" dirty="0"/>
              <a:t>Plus de détails</a:t>
            </a:r>
          </a:p>
          <a:p>
            <a:r>
              <a:rPr lang="fr-FR" sz="2400" b="1" dirty="0">
                <a:solidFill>
                  <a:srgbClr val="FFFF00"/>
                </a:solidFill>
              </a:rPr>
              <a:t>Le musée des chemins de fer.</a:t>
            </a:r>
          </a:p>
        </p:txBody>
      </p:sp>
    </p:spTree>
    <p:extLst>
      <p:ext uri="{BB962C8B-B14F-4D97-AF65-F5344CB8AC3E}">
        <p14:creationId xmlns:p14="http://schemas.microsoft.com/office/powerpoint/2010/main" val="830971847"/>
      </p:ext>
    </p:extLst>
  </p:cSld>
  <p:clrMapOvr>
    <a:masterClrMapping/>
  </p:clrMapOvr>
  <mc:AlternateContent xmlns:mc="http://schemas.openxmlformats.org/markup-compatibility/2006">
    <mc:Choice xmlns:p14="http://schemas.microsoft.com/office/powerpoint/2010/main" Requires="p14">
      <p:transition spd="slow" p14:dur="5000" advClick="0" advTm="8000">
        <p14:reveal/>
      </p:transition>
    </mc:Choice>
    <mc:Fallback>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nuage, plein air, bâtiment&#10;&#10;Description générée automatiquement">
            <a:extLst>
              <a:ext uri="{FF2B5EF4-FFF2-40B4-BE49-F238E27FC236}">
                <a16:creationId xmlns:a16="http://schemas.microsoft.com/office/drawing/2014/main" id="{07454EFB-E907-C1BD-B4B8-2BCF96FA4EC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9D77DDC9-01BE-56C9-B910-31CFB733ABBE}"/>
              </a:ext>
            </a:extLst>
          </p:cNvPr>
          <p:cNvSpPr txBox="1"/>
          <p:nvPr/>
        </p:nvSpPr>
        <p:spPr>
          <a:xfrm>
            <a:off x="4247148" y="6027821"/>
            <a:ext cx="8133347" cy="461665"/>
          </a:xfrm>
          <a:prstGeom prst="rect">
            <a:avLst/>
          </a:prstGeom>
          <a:noFill/>
        </p:spPr>
        <p:txBody>
          <a:bodyPr wrap="square" rtlCol="0">
            <a:spAutoFit/>
          </a:bodyPr>
          <a:lstStyle/>
          <a:p>
            <a:r>
              <a:rPr lang="fr-FR" sz="2400" b="1">
                <a:solidFill>
                  <a:srgbClr val="FFFF00"/>
                </a:solidFill>
              </a:rPr>
              <a:t>La gare centrale d'Utrecht.</a:t>
            </a:r>
            <a:endParaRPr lang="fr-FR" sz="2400" b="1" dirty="0">
              <a:solidFill>
                <a:srgbClr val="FFFF00"/>
              </a:solidFill>
            </a:endParaRPr>
          </a:p>
        </p:txBody>
      </p:sp>
    </p:spTree>
    <p:extLst>
      <p:ext uri="{BB962C8B-B14F-4D97-AF65-F5344CB8AC3E}">
        <p14:creationId xmlns:p14="http://schemas.microsoft.com/office/powerpoint/2010/main" val="3899397622"/>
      </p:ext>
    </p:extLst>
  </p:cSld>
  <p:clrMapOvr>
    <a:masterClrMapping/>
  </p:clrMapOvr>
  <mc:AlternateContent xmlns:mc="http://schemas.openxmlformats.org/markup-compatibility/2006">
    <mc:Choice xmlns:p14="http://schemas.microsoft.com/office/powerpoint/2010/main" Requires="p14">
      <p:transition spd="slow" p14:dur="5000" advClick="0" advTm="8000">
        <p14:reveal/>
      </p:transition>
    </mc:Choice>
    <mc:Fallback>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transports en commun, véhicule, piste&#10;&#10;Description générée automatiquement">
            <a:extLst>
              <a:ext uri="{FF2B5EF4-FFF2-40B4-BE49-F238E27FC236}">
                <a16:creationId xmlns:a16="http://schemas.microsoft.com/office/drawing/2014/main" id="{FEB09128-1A75-C0F4-B7BB-3710F968F4F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6000" y="279000"/>
            <a:ext cx="11200000" cy="6300000"/>
          </a:xfrm>
          <a:prstGeom prst="rect">
            <a:avLst/>
          </a:prstGeom>
          <a:effectLst>
            <a:softEdge rad="635000"/>
          </a:effectLst>
        </p:spPr>
      </p:pic>
      <p:sp>
        <p:nvSpPr>
          <p:cNvPr id="4" name="ZoneTexte 3">
            <a:extLst>
              <a:ext uri="{FF2B5EF4-FFF2-40B4-BE49-F238E27FC236}">
                <a16:creationId xmlns:a16="http://schemas.microsoft.com/office/drawing/2014/main" id="{280537CF-A744-7C4B-0AC6-9C50DAE7FD11}"/>
              </a:ext>
            </a:extLst>
          </p:cNvPr>
          <p:cNvSpPr txBox="1"/>
          <p:nvPr/>
        </p:nvSpPr>
        <p:spPr>
          <a:xfrm>
            <a:off x="3777916" y="6117335"/>
            <a:ext cx="9468853" cy="461665"/>
          </a:xfrm>
          <a:prstGeom prst="rect">
            <a:avLst/>
          </a:prstGeom>
          <a:noFill/>
        </p:spPr>
        <p:txBody>
          <a:bodyPr wrap="square" rtlCol="0">
            <a:spAutoFit/>
          </a:bodyPr>
          <a:lstStyle/>
          <a:p>
            <a:r>
              <a:rPr lang="fr-FR" sz="2400" b="1" dirty="0">
                <a:solidFill>
                  <a:srgbClr val="FFFF00"/>
                </a:solidFill>
              </a:rPr>
              <a:t>Rames du tramway d'Utrecht.</a:t>
            </a:r>
          </a:p>
        </p:txBody>
      </p:sp>
    </p:spTree>
    <p:extLst>
      <p:ext uri="{BB962C8B-B14F-4D97-AF65-F5344CB8AC3E}">
        <p14:creationId xmlns:p14="http://schemas.microsoft.com/office/powerpoint/2010/main" val="3885149950"/>
      </p:ext>
    </p:extLst>
  </p:cSld>
  <p:clrMapOvr>
    <a:masterClrMapping/>
  </p:clrMapOvr>
  <mc:AlternateContent xmlns:mc="http://schemas.openxmlformats.org/markup-compatibility/2006">
    <mc:Choice xmlns:p14="http://schemas.microsoft.com/office/powerpoint/2010/main" Requires="p14">
      <p:transition spd="slow" p14:dur="5000" advClick="0" advTm="8000">
        <p14:reveal/>
      </p:transition>
    </mc:Choice>
    <mc:Fallback>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arbre, plante, canal&#10;&#10;Description générée automatiquement">
            <a:extLst>
              <a:ext uri="{FF2B5EF4-FFF2-40B4-BE49-F238E27FC236}">
                <a16:creationId xmlns:a16="http://schemas.microsoft.com/office/drawing/2014/main" id="{29903735-44B9-6312-77CD-77313519D6E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17803C05-9626-F58B-88C9-D69162E2739F}"/>
              </a:ext>
            </a:extLst>
          </p:cNvPr>
          <p:cNvSpPr txBox="1"/>
          <p:nvPr/>
        </p:nvSpPr>
        <p:spPr>
          <a:xfrm>
            <a:off x="5474369" y="5748003"/>
            <a:ext cx="7303169" cy="830997"/>
          </a:xfrm>
          <a:prstGeom prst="rect">
            <a:avLst/>
          </a:prstGeom>
          <a:noFill/>
        </p:spPr>
        <p:txBody>
          <a:bodyPr wrap="square" rtlCol="0">
            <a:spAutoFit/>
          </a:bodyPr>
          <a:lstStyle/>
          <a:p>
            <a:endParaRPr lang="fr-FR" sz="2400" b="1" dirty="0">
              <a:solidFill>
                <a:srgbClr val="FFFF00"/>
              </a:solidFill>
            </a:endParaRPr>
          </a:p>
          <a:p>
            <a:r>
              <a:rPr lang="fr-FR" sz="2400" b="1" dirty="0"/>
              <a:t>Parc urbain.</a:t>
            </a:r>
          </a:p>
        </p:txBody>
      </p:sp>
    </p:spTree>
    <p:extLst>
      <p:ext uri="{BB962C8B-B14F-4D97-AF65-F5344CB8AC3E}">
        <p14:creationId xmlns:p14="http://schemas.microsoft.com/office/powerpoint/2010/main" val="2570978467"/>
      </p:ext>
    </p:extLst>
  </p:cSld>
  <p:clrMapOvr>
    <a:masterClrMapping/>
  </p:clrMapOvr>
  <mc:AlternateContent xmlns:mc="http://schemas.openxmlformats.org/markup-compatibility/2006">
    <mc:Choice xmlns:p14="http://schemas.microsoft.com/office/powerpoint/2010/main" Requires="p14">
      <p:transition spd="slow" p14:dur="5000" advClick="0" advTm="8000">
        <p14:reveal/>
      </p:transition>
    </mc:Choice>
    <mc:Fallback>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arbre, canal, voie&#10;&#10;Description générée automatiquement">
            <a:extLst>
              <a:ext uri="{FF2B5EF4-FFF2-40B4-BE49-F238E27FC236}">
                <a16:creationId xmlns:a16="http://schemas.microsoft.com/office/drawing/2014/main" id="{C22AFA8F-6EC7-D10F-3469-8F16ECF3E93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05264"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94C487E6-CB7C-CD03-88F1-4718CC9C6C42}"/>
              </a:ext>
            </a:extLst>
          </p:cNvPr>
          <p:cNvSpPr txBox="1"/>
          <p:nvPr/>
        </p:nvSpPr>
        <p:spPr>
          <a:xfrm>
            <a:off x="5761121" y="5913112"/>
            <a:ext cx="7712242" cy="830997"/>
          </a:xfrm>
          <a:prstGeom prst="rect">
            <a:avLst/>
          </a:prstGeom>
          <a:noFill/>
        </p:spPr>
        <p:txBody>
          <a:bodyPr wrap="square" rtlCol="0">
            <a:spAutoFit/>
          </a:bodyPr>
          <a:lstStyle/>
          <a:p>
            <a:endParaRPr lang="fr-FR" sz="2400" b="1" dirty="0"/>
          </a:p>
          <a:p>
            <a:r>
              <a:rPr lang="fr-FR" sz="2400" b="1" dirty="0"/>
              <a:t>Canal.</a:t>
            </a:r>
          </a:p>
        </p:txBody>
      </p:sp>
    </p:spTree>
    <p:extLst>
      <p:ext uri="{BB962C8B-B14F-4D97-AF65-F5344CB8AC3E}">
        <p14:creationId xmlns:p14="http://schemas.microsoft.com/office/powerpoint/2010/main" val="72113865"/>
      </p:ext>
    </p:extLst>
  </p:cSld>
  <p:clrMapOvr>
    <a:masterClrMapping/>
  </p:clrMapOvr>
  <mc:AlternateContent xmlns:mc="http://schemas.openxmlformats.org/markup-compatibility/2006">
    <mc:Choice xmlns:p14="http://schemas.microsoft.com/office/powerpoint/2010/main" Requires="p14">
      <p:transition spd="slow" p14:dur="5000" advClick="0" advTm="8000">
        <p14:reveal/>
      </p:transition>
    </mc:Choice>
    <mc:Fallback>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ciel, arbre&#10;&#10;Description générée automatiquement">
            <a:extLst>
              <a:ext uri="{FF2B5EF4-FFF2-40B4-BE49-F238E27FC236}">
                <a16:creationId xmlns:a16="http://schemas.microsoft.com/office/drawing/2014/main" id="{7846F5B2-EB93-993E-B9BE-9B37BB5F953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66759" y="189000"/>
            <a:ext cx="4858482" cy="6480000"/>
          </a:xfrm>
          <a:prstGeom prst="rect">
            <a:avLst/>
          </a:prstGeom>
          <a:ln w="44450">
            <a:solidFill>
              <a:srgbClr val="FFFF00"/>
            </a:solidFill>
            <a:extLst>
              <a:ext uri="{C807C97D-BFC1-408E-A445-0C87EB9F89A2}">
                <ask:lineSketchStyleProps xmlns:ask="http://schemas.microsoft.com/office/drawing/2018/sketchyshapes">
                  <ask:type>
                    <ask:lineSketchNone/>
                  </ask:type>
                </ask:lineSketchStyleProps>
              </a:ext>
            </a:extLst>
          </a:ln>
        </p:spPr>
      </p:pic>
      <p:sp>
        <p:nvSpPr>
          <p:cNvPr id="4" name="ZoneTexte 3">
            <a:extLst>
              <a:ext uri="{FF2B5EF4-FFF2-40B4-BE49-F238E27FC236}">
                <a16:creationId xmlns:a16="http://schemas.microsoft.com/office/drawing/2014/main" id="{6E294FE5-280A-E69F-A893-40A0FCC50FB9}"/>
              </a:ext>
            </a:extLst>
          </p:cNvPr>
          <p:cNvSpPr txBox="1"/>
          <p:nvPr/>
        </p:nvSpPr>
        <p:spPr>
          <a:xfrm>
            <a:off x="4184117" y="6244389"/>
            <a:ext cx="5080199" cy="461665"/>
          </a:xfrm>
          <a:prstGeom prst="rect">
            <a:avLst/>
          </a:prstGeom>
          <a:noFill/>
        </p:spPr>
        <p:txBody>
          <a:bodyPr wrap="square" rtlCol="0">
            <a:spAutoFit/>
          </a:bodyPr>
          <a:lstStyle/>
          <a:p>
            <a:r>
              <a:rPr lang="fr-FR" sz="2400" b="1">
                <a:solidFill>
                  <a:srgbClr val="FFFF00"/>
                </a:solidFill>
              </a:rPr>
              <a:t>Habitations au fil de l'eau.</a:t>
            </a:r>
            <a:endParaRPr lang="fr-FR" sz="2400" b="1" dirty="0">
              <a:solidFill>
                <a:srgbClr val="FFFF00"/>
              </a:solidFill>
            </a:endParaRPr>
          </a:p>
        </p:txBody>
      </p:sp>
    </p:spTree>
    <p:extLst>
      <p:ext uri="{BB962C8B-B14F-4D97-AF65-F5344CB8AC3E}">
        <p14:creationId xmlns:p14="http://schemas.microsoft.com/office/powerpoint/2010/main" val="1898003216"/>
      </p:ext>
    </p:extLst>
  </p:cSld>
  <p:clrMapOvr>
    <a:masterClrMapping/>
  </p:clrMapOvr>
  <mc:AlternateContent xmlns:mc="http://schemas.openxmlformats.org/markup-compatibility/2006">
    <mc:Choice xmlns:p14="http://schemas.microsoft.com/office/powerpoint/2010/main" Requires="p14">
      <p:transition spd="slow" p14:dur="5000" advClick="0" advTm="8000">
        <p14:reveal/>
      </p:transition>
    </mc:Choice>
    <mc:Fallback>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canal, voie navigable&#10;&#10;Description générée automatiquement">
            <a:extLst>
              <a:ext uri="{FF2B5EF4-FFF2-40B4-BE49-F238E27FC236}">
                <a16:creationId xmlns:a16="http://schemas.microsoft.com/office/drawing/2014/main" id="{E8719E97-4600-507A-1BEB-461337EAB38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812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3BD864FA-B409-D90D-1978-902C35D43137}"/>
              </a:ext>
            </a:extLst>
          </p:cNvPr>
          <p:cNvSpPr txBox="1"/>
          <p:nvPr/>
        </p:nvSpPr>
        <p:spPr>
          <a:xfrm>
            <a:off x="3970421" y="5748003"/>
            <a:ext cx="7854568" cy="830997"/>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Vue dans la rue de l'</a:t>
            </a:r>
            <a:r>
              <a:rPr lang="fr-FR" sz="2400" b="1" dirty="0" err="1">
                <a:solidFill>
                  <a:srgbClr val="FFFF00"/>
                </a:solidFill>
              </a:rPr>
              <a:t>Oudegracht</a:t>
            </a:r>
            <a:r>
              <a:rPr lang="fr-FR" sz="2400" b="1" dirty="0">
                <a:solidFill>
                  <a:srgbClr val="FFFF00"/>
                </a:solidFill>
              </a:rPr>
              <a:t>.</a:t>
            </a:r>
          </a:p>
        </p:txBody>
      </p:sp>
    </p:spTree>
    <p:extLst>
      <p:ext uri="{BB962C8B-B14F-4D97-AF65-F5344CB8AC3E}">
        <p14:creationId xmlns:p14="http://schemas.microsoft.com/office/powerpoint/2010/main" val="2782852049"/>
      </p:ext>
    </p:extLst>
  </p:cSld>
  <p:clrMapOvr>
    <a:masterClrMapping/>
  </p:clrMapOvr>
  <mc:AlternateContent xmlns:mc="http://schemas.openxmlformats.org/markup-compatibility/2006">
    <mc:Choice xmlns:p14="http://schemas.microsoft.com/office/powerpoint/2010/main" Requires="p14">
      <p:transition spd="slow" p14:dur="5000" advClick="0" advTm="8000">
        <p14:reveal/>
      </p:transition>
    </mc:Choice>
    <mc:Fallback>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arbre, plante, herbe&#10;&#10;Description générée automatiquement">
            <a:extLst>
              <a:ext uri="{FF2B5EF4-FFF2-40B4-BE49-F238E27FC236}">
                <a16:creationId xmlns:a16="http://schemas.microsoft.com/office/drawing/2014/main" id="{8C57DF62-B671-5230-1A62-1FCD5DA681D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C4908A71-6118-3756-EE06-C18F6AF80A3F}"/>
              </a:ext>
            </a:extLst>
          </p:cNvPr>
          <p:cNvSpPr txBox="1"/>
          <p:nvPr/>
        </p:nvSpPr>
        <p:spPr>
          <a:xfrm>
            <a:off x="4355432" y="5960924"/>
            <a:ext cx="8049126" cy="461665"/>
          </a:xfrm>
          <a:prstGeom prst="rect">
            <a:avLst/>
          </a:prstGeom>
          <a:noFill/>
        </p:spPr>
        <p:txBody>
          <a:bodyPr wrap="square" rtlCol="0">
            <a:spAutoFit/>
          </a:bodyPr>
          <a:lstStyle/>
          <a:p>
            <a:r>
              <a:rPr lang="fr-FR" sz="2400" b="1">
                <a:solidFill>
                  <a:srgbClr val="FFFF00"/>
                </a:solidFill>
              </a:rPr>
              <a:t>Parc en bordure de canal.</a:t>
            </a:r>
            <a:endParaRPr lang="fr-FR" sz="2400" b="1" dirty="0">
              <a:solidFill>
                <a:srgbClr val="FFFF00"/>
              </a:solidFill>
            </a:endParaRPr>
          </a:p>
        </p:txBody>
      </p:sp>
    </p:spTree>
    <p:extLst>
      <p:ext uri="{BB962C8B-B14F-4D97-AF65-F5344CB8AC3E}">
        <p14:creationId xmlns:p14="http://schemas.microsoft.com/office/powerpoint/2010/main" val="591617040"/>
      </p:ext>
    </p:extLst>
  </p:cSld>
  <p:clrMapOvr>
    <a:masterClrMapping/>
  </p:clrMapOvr>
  <mc:AlternateContent xmlns:mc="http://schemas.openxmlformats.org/markup-compatibility/2006">
    <mc:Choice xmlns:p14="http://schemas.microsoft.com/office/powerpoint/2010/main" Requires="p14">
      <p:transition spd="slow" p14:dur="5000" advClick="0" advTm="8000">
        <p14:reveal/>
      </p:transition>
    </mc:Choice>
    <mc:Fallback>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arbre, eau, ciel&#10;&#10;Description générée automatiquement">
            <a:extLst>
              <a:ext uri="{FF2B5EF4-FFF2-40B4-BE49-F238E27FC236}">
                <a16:creationId xmlns:a16="http://schemas.microsoft.com/office/drawing/2014/main" id="{BA3A8E2D-577D-74BC-6360-3094C4DFE90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08221"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C9BC984F-0DCF-9B3A-5E59-A83B93F776A2}"/>
              </a:ext>
            </a:extLst>
          </p:cNvPr>
          <p:cNvSpPr txBox="1"/>
          <p:nvPr/>
        </p:nvSpPr>
        <p:spPr>
          <a:xfrm>
            <a:off x="4499810" y="6253051"/>
            <a:ext cx="7291137" cy="461665"/>
          </a:xfrm>
          <a:prstGeom prst="rect">
            <a:avLst/>
          </a:prstGeom>
          <a:noFill/>
        </p:spPr>
        <p:txBody>
          <a:bodyPr wrap="square" rtlCol="0">
            <a:spAutoFit/>
          </a:bodyPr>
          <a:lstStyle/>
          <a:p>
            <a:r>
              <a:rPr lang="fr-FR" sz="2400" b="1">
                <a:solidFill>
                  <a:srgbClr val="FFFF00"/>
                </a:solidFill>
              </a:rPr>
              <a:t>Maliebrug ; Utrecht</a:t>
            </a:r>
            <a:endParaRPr lang="fr-FR" sz="2400" b="1" dirty="0">
              <a:solidFill>
                <a:srgbClr val="FFFF00"/>
              </a:solidFill>
            </a:endParaRPr>
          </a:p>
        </p:txBody>
      </p:sp>
    </p:spTree>
    <p:extLst>
      <p:ext uri="{BB962C8B-B14F-4D97-AF65-F5344CB8AC3E}">
        <p14:creationId xmlns:p14="http://schemas.microsoft.com/office/powerpoint/2010/main" val="3466491668"/>
      </p:ext>
    </p:extLst>
  </p:cSld>
  <p:clrMapOvr>
    <a:masterClrMapping/>
  </p:clrMapOvr>
  <mc:AlternateContent xmlns:mc="http://schemas.openxmlformats.org/markup-compatibility/2006">
    <mc:Choice xmlns:p14="http://schemas.microsoft.com/office/powerpoint/2010/main" Requires="p14">
      <p:transition spd="slow" p14:dur="5000" advClick="0" advTm="8000">
        <p14:reveal/>
      </p:transition>
    </mc:Choice>
    <mc:Fallback>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arbre, canal, ciel&#10;&#10;Description générée automatiquement">
            <a:extLst>
              <a:ext uri="{FF2B5EF4-FFF2-40B4-BE49-F238E27FC236}">
                <a16:creationId xmlns:a16="http://schemas.microsoft.com/office/drawing/2014/main" id="{419FF6C8-56E0-ACBF-57E2-EF316CA0EEC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66756" y="189000"/>
            <a:ext cx="4858488" cy="6480000"/>
          </a:xfrm>
          <a:prstGeom prst="rect">
            <a:avLst/>
          </a:prstGeom>
          <a:ln w="44450">
            <a:solidFill>
              <a:srgbClr val="FFFF00"/>
            </a:solidFill>
            <a:extLst>
              <a:ext uri="{C807C97D-BFC1-408E-A445-0C87EB9F89A2}">
                <ask:lineSketchStyleProps xmlns:ask="http://schemas.microsoft.com/office/drawing/2018/sketchyshapes">
                  <ask:type>
                    <ask:lineSketchNone/>
                  </ask:type>
                </ask:lineSketchStyleProps>
              </a:ext>
            </a:extLst>
          </a:ln>
        </p:spPr>
      </p:pic>
      <p:sp>
        <p:nvSpPr>
          <p:cNvPr id="4" name="ZoneTexte 3">
            <a:extLst>
              <a:ext uri="{FF2B5EF4-FFF2-40B4-BE49-F238E27FC236}">
                <a16:creationId xmlns:a16="http://schemas.microsoft.com/office/drawing/2014/main" id="{161971A5-5CAC-2AF0-BF05-D87CE7053A86}"/>
              </a:ext>
            </a:extLst>
          </p:cNvPr>
          <p:cNvSpPr txBox="1"/>
          <p:nvPr/>
        </p:nvSpPr>
        <p:spPr>
          <a:xfrm>
            <a:off x="8729782" y="4247148"/>
            <a:ext cx="3666756" cy="461665"/>
          </a:xfrm>
          <a:prstGeom prst="rect">
            <a:avLst/>
          </a:prstGeom>
          <a:noFill/>
        </p:spPr>
        <p:txBody>
          <a:bodyPr wrap="square" rtlCol="0">
            <a:spAutoFit/>
          </a:bodyPr>
          <a:lstStyle/>
          <a:p>
            <a:r>
              <a:rPr lang="fr-FR" sz="2400" b="1"/>
              <a:t>Barque sur l'eau.</a:t>
            </a:r>
            <a:endParaRPr lang="fr-FR" sz="2400" b="1" dirty="0"/>
          </a:p>
        </p:txBody>
      </p:sp>
    </p:spTree>
    <p:extLst>
      <p:ext uri="{BB962C8B-B14F-4D97-AF65-F5344CB8AC3E}">
        <p14:creationId xmlns:p14="http://schemas.microsoft.com/office/powerpoint/2010/main" val="1223835438"/>
      </p:ext>
    </p:extLst>
  </p:cSld>
  <p:clrMapOvr>
    <a:masterClrMapping/>
  </p:clrMapOvr>
  <mc:AlternateContent xmlns:mc="http://schemas.openxmlformats.org/markup-compatibility/2006">
    <mc:Choice xmlns:p14="http://schemas.microsoft.com/office/powerpoint/2010/main" Requires="p14">
      <p:transition spd="slow" p14:dur="5000" advClick="0" advTm="8000">
        <p14:reveal/>
      </p:transition>
    </mc:Choice>
    <mc:Fallback>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bâtiment, horloge&#10;&#10;Description générée automatiquement">
            <a:extLst>
              <a:ext uri="{FF2B5EF4-FFF2-40B4-BE49-F238E27FC236}">
                <a16:creationId xmlns:a16="http://schemas.microsoft.com/office/drawing/2014/main" id="{22037E20-1892-4E3C-D7B3-71E13E38AFE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59666" y="189000"/>
            <a:ext cx="8640000" cy="6480000"/>
          </a:xfrm>
          <a:prstGeom prst="rect">
            <a:avLst/>
          </a:prstGeom>
          <a:effectLst>
            <a:softEdge rad="635000"/>
          </a:effectLst>
        </p:spPr>
      </p:pic>
      <p:sp>
        <p:nvSpPr>
          <p:cNvPr id="4" name="ZoneTexte 3">
            <a:extLst>
              <a:ext uri="{FF2B5EF4-FFF2-40B4-BE49-F238E27FC236}">
                <a16:creationId xmlns:a16="http://schemas.microsoft.com/office/drawing/2014/main" id="{68D235F3-8E76-0FB1-7901-45BEB754E75F}"/>
              </a:ext>
            </a:extLst>
          </p:cNvPr>
          <p:cNvSpPr txBox="1"/>
          <p:nvPr/>
        </p:nvSpPr>
        <p:spPr>
          <a:xfrm>
            <a:off x="2058727" y="6258967"/>
            <a:ext cx="9565105" cy="461665"/>
          </a:xfrm>
          <a:prstGeom prst="rect">
            <a:avLst/>
          </a:prstGeom>
          <a:noFill/>
        </p:spPr>
        <p:txBody>
          <a:bodyPr wrap="square" rtlCol="0">
            <a:spAutoFit/>
          </a:bodyPr>
          <a:lstStyle/>
          <a:p>
            <a:r>
              <a:rPr lang="fr-FR" sz="2400" b="1">
                <a:solidFill>
                  <a:srgbClr val="FFFF00"/>
                </a:solidFill>
              </a:rPr>
              <a:t>Musée Speelklok (anciennement Buurkerk) et cathédrale.</a:t>
            </a:r>
            <a:endParaRPr lang="fr-FR" sz="2400" b="1" dirty="0">
              <a:solidFill>
                <a:srgbClr val="FFFF00"/>
              </a:solidFill>
            </a:endParaRPr>
          </a:p>
        </p:txBody>
      </p:sp>
    </p:spTree>
    <p:extLst>
      <p:ext uri="{BB962C8B-B14F-4D97-AF65-F5344CB8AC3E}">
        <p14:creationId xmlns:p14="http://schemas.microsoft.com/office/powerpoint/2010/main" val="3224071455"/>
      </p:ext>
    </p:extLst>
  </p:cSld>
  <p:clrMapOvr>
    <a:masterClrMapping/>
  </p:clrMapOvr>
  <mc:AlternateContent xmlns:mc="http://schemas.openxmlformats.org/markup-compatibility/2006">
    <mc:Choice xmlns:p14="http://schemas.microsoft.com/office/powerpoint/2010/main" Requires="p14">
      <p:transition spd="slow" p14:dur="5000" advClick="0" advTm="8000">
        <p14:reveal/>
      </p:transition>
    </mc:Choice>
    <mc:Fallback>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ciel, Architecture médiévale&#10;&#10;Description générée automatiquement">
            <a:extLst>
              <a:ext uri="{FF2B5EF4-FFF2-40B4-BE49-F238E27FC236}">
                <a16:creationId xmlns:a16="http://schemas.microsoft.com/office/drawing/2014/main" id="{F5D7EA08-69D5-0F03-D262-2313E8A65EC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76928" y="189000"/>
            <a:ext cx="4858481" cy="6480000"/>
          </a:xfrm>
          <a:prstGeom prst="rect">
            <a:avLst/>
          </a:prstGeom>
          <a:ln w="44450">
            <a:solidFill>
              <a:srgbClr val="FFFF00"/>
            </a:solidFill>
            <a:extLst>
              <a:ext uri="{C807C97D-BFC1-408E-A445-0C87EB9F89A2}">
                <ask:lineSketchStyleProps xmlns:ask="http://schemas.microsoft.com/office/drawing/2018/sketchyshapes">
                  <ask:type>
                    <ask:lineSketchNone/>
                  </ask:type>
                </ask:lineSketchStyleProps>
              </a:ext>
            </a:extLst>
          </a:ln>
        </p:spPr>
      </p:pic>
      <p:sp>
        <p:nvSpPr>
          <p:cNvPr id="4" name="ZoneTexte 3">
            <a:extLst>
              <a:ext uri="{FF2B5EF4-FFF2-40B4-BE49-F238E27FC236}">
                <a16:creationId xmlns:a16="http://schemas.microsoft.com/office/drawing/2014/main" id="{54151123-6829-5CD5-404B-1EC5072574A4}"/>
              </a:ext>
            </a:extLst>
          </p:cNvPr>
          <p:cNvSpPr txBox="1"/>
          <p:nvPr/>
        </p:nvSpPr>
        <p:spPr>
          <a:xfrm>
            <a:off x="1299411" y="3260558"/>
            <a:ext cx="3392707" cy="1200329"/>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Chevet de la cathédrale.</a:t>
            </a:r>
          </a:p>
        </p:txBody>
      </p:sp>
    </p:spTree>
    <p:extLst>
      <p:ext uri="{BB962C8B-B14F-4D97-AF65-F5344CB8AC3E}">
        <p14:creationId xmlns:p14="http://schemas.microsoft.com/office/powerpoint/2010/main" val="1623054624"/>
      </p:ext>
    </p:extLst>
  </p:cSld>
  <p:clrMapOvr>
    <a:masterClrMapping/>
  </p:clrMapOvr>
  <mc:AlternateContent xmlns:mc="http://schemas.openxmlformats.org/markup-compatibility/2006">
    <mc:Choice xmlns:p14="http://schemas.microsoft.com/office/powerpoint/2010/main" Requires="p14">
      <p:transition spd="slow" p14:dur="5000" advClick="0" advTm="8000">
        <p14:reveal/>
      </p:transition>
    </mc:Choice>
    <mc:Fallback>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plein air, ciel, tour&#10;&#10;Description générée automatiquement">
            <a:extLst>
              <a:ext uri="{FF2B5EF4-FFF2-40B4-BE49-F238E27FC236}">
                <a16:creationId xmlns:a16="http://schemas.microsoft.com/office/drawing/2014/main" id="{9830A6FD-767E-778F-7CB4-ECBB951A023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25053" y="189000"/>
            <a:ext cx="4858484" cy="6480000"/>
          </a:xfrm>
          <a:prstGeom prst="rect">
            <a:avLst/>
          </a:prstGeom>
          <a:ln w="44450">
            <a:solidFill>
              <a:srgbClr val="FFFF00"/>
            </a:solidFill>
            <a:extLst>
              <a:ext uri="{C807C97D-BFC1-408E-A445-0C87EB9F89A2}">
                <ask:lineSketchStyleProps xmlns:ask="http://schemas.microsoft.com/office/drawing/2018/sketchyshapes">
                  <ask:type>
                    <ask:lineSketchNone/>
                  </ask:type>
                </ask:lineSketchStyleProps>
              </a:ext>
            </a:extLst>
          </a:ln>
        </p:spPr>
      </p:pic>
      <p:sp>
        <p:nvSpPr>
          <p:cNvPr id="4" name="ZoneTexte 3">
            <a:extLst>
              <a:ext uri="{FF2B5EF4-FFF2-40B4-BE49-F238E27FC236}">
                <a16:creationId xmlns:a16="http://schemas.microsoft.com/office/drawing/2014/main" id="{D4450404-9C3F-7C12-AA5C-D2593E3CDCBD}"/>
              </a:ext>
            </a:extLst>
          </p:cNvPr>
          <p:cNvSpPr txBox="1"/>
          <p:nvPr/>
        </p:nvSpPr>
        <p:spPr>
          <a:xfrm>
            <a:off x="8602579" y="3818203"/>
            <a:ext cx="3176337" cy="1200329"/>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Clocher de la cathédrale.</a:t>
            </a:r>
          </a:p>
        </p:txBody>
      </p:sp>
    </p:spTree>
    <p:extLst>
      <p:ext uri="{BB962C8B-B14F-4D97-AF65-F5344CB8AC3E}">
        <p14:creationId xmlns:p14="http://schemas.microsoft.com/office/powerpoint/2010/main" val="1999163972"/>
      </p:ext>
    </p:extLst>
  </p:cSld>
  <p:clrMapOvr>
    <a:masterClrMapping/>
  </p:clrMapOvr>
  <mc:AlternateContent xmlns:mc="http://schemas.openxmlformats.org/markup-compatibility/2006">
    <mc:Choice xmlns:p14="http://schemas.microsoft.com/office/powerpoint/2010/main" Requires="p14">
      <p:transition spd="slow" p14:dur="5000" advClick="0" advTm="8000">
        <p14:reveal/>
      </p:transition>
    </mc:Choice>
    <mc:Fallback>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nuage, arbre, ciel&#10;&#10;Description générée automatiquement">
            <a:extLst>
              <a:ext uri="{FF2B5EF4-FFF2-40B4-BE49-F238E27FC236}">
                <a16:creationId xmlns:a16="http://schemas.microsoft.com/office/drawing/2014/main" id="{C819EEAE-5A47-22CF-2B3E-5DA89020BF7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DBDC221A-D3B7-87F6-CA6C-3AA6B1606296}"/>
              </a:ext>
            </a:extLst>
          </p:cNvPr>
          <p:cNvSpPr txBox="1"/>
          <p:nvPr/>
        </p:nvSpPr>
        <p:spPr>
          <a:xfrm>
            <a:off x="4145905" y="6106749"/>
            <a:ext cx="9317432" cy="461665"/>
          </a:xfrm>
          <a:prstGeom prst="rect">
            <a:avLst/>
          </a:prstGeom>
          <a:noFill/>
        </p:spPr>
        <p:txBody>
          <a:bodyPr wrap="square" rtlCol="0">
            <a:spAutoFit/>
          </a:bodyPr>
          <a:lstStyle/>
          <a:p>
            <a:r>
              <a:rPr lang="fr-FR" sz="2400" b="1"/>
              <a:t> Utrecht, Rabobank-gebouw</a:t>
            </a:r>
            <a:endParaRPr lang="fr-FR" sz="2400" b="1" dirty="0"/>
          </a:p>
        </p:txBody>
      </p:sp>
    </p:spTree>
    <p:extLst>
      <p:ext uri="{BB962C8B-B14F-4D97-AF65-F5344CB8AC3E}">
        <p14:creationId xmlns:p14="http://schemas.microsoft.com/office/powerpoint/2010/main" val="3479596498"/>
      </p:ext>
    </p:extLst>
  </p:cSld>
  <p:clrMapOvr>
    <a:masterClrMapping/>
  </p:clrMapOvr>
  <mc:AlternateContent xmlns:mc="http://schemas.openxmlformats.org/markup-compatibility/2006">
    <mc:Choice xmlns:p14="http://schemas.microsoft.com/office/powerpoint/2010/main" Requires="p14">
      <p:transition spd="slow" p14:dur="5000" advClick="0" advTm="8000">
        <p14:reveal/>
      </p:transition>
    </mc:Choice>
    <mc:Fallback>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ciel, eau&#10;&#10;Description générée automatiquement">
            <a:extLst>
              <a:ext uri="{FF2B5EF4-FFF2-40B4-BE49-F238E27FC236}">
                <a16:creationId xmlns:a16="http://schemas.microsoft.com/office/drawing/2014/main" id="{125D0558-76B1-8959-4090-95BFD1EEEC3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62B1A9F0-1EA0-E0DB-8E84-FEE83B47A781}"/>
              </a:ext>
            </a:extLst>
          </p:cNvPr>
          <p:cNvSpPr txBox="1"/>
          <p:nvPr/>
        </p:nvSpPr>
        <p:spPr>
          <a:xfrm>
            <a:off x="3284620" y="6198909"/>
            <a:ext cx="9432758" cy="461665"/>
          </a:xfrm>
          <a:prstGeom prst="rect">
            <a:avLst/>
          </a:prstGeom>
          <a:noFill/>
        </p:spPr>
        <p:txBody>
          <a:bodyPr wrap="square" rtlCol="0">
            <a:spAutoFit/>
          </a:bodyPr>
          <a:lstStyle/>
          <a:p>
            <a:r>
              <a:rPr lang="fr-FR" sz="2400" b="1">
                <a:solidFill>
                  <a:srgbClr val="FFFF00"/>
                </a:solidFill>
              </a:rPr>
              <a:t>Utrecht, brug sur Amsterdam-Rijnkanaal.</a:t>
            </a:r>
            <a:endParaRPr lang="fr-FR" sz="2400" b="1" dirty="0">
              <a:solidFill>
                <a:srgbClr val="FFFF00"/>
              </a:solidFill>
            </a:endParaRPr>
          </a:p>
        </p:txBody>
      </p:sp>
    </p:spTree>
    <p:extLst>
      <p:ext uri="{BB962C8B-B14F-4D97-AF65-F5344CB8AC3E}">
        <p14:creationId xmlns:p14="http://schemas.microsoft.com/office/powerpoint/2010/main" val="3946558747"/>
      </p:ext>
    </p:extLst>
  </p:cSld>
  <p:clrMapOvr>
    <a:masterClrMapping/>
  </p:clrMapOvr>
  <mc:AlternateContent xmlns:mc="http://schemas.openxmlformats.org/markup-compatibility/2006">
    <mc:Choice xmlns:p14="http://schemas.microsoft.com/office/powerpoint/2010/main" Requires="p14">
      <p:transition spd="slow" p14:dur="5000" advClick="0" advTm="8000">
        <p14:reveal/>
      </p:transition>
    </mc:Choice>
    <mc:Fallback>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ciel, Véhicule terrestre&#10;&#10;Description générée automatiquement">
            <a:extLst>
              <a:ext uri="{FF2B5EF4-FFF2-40B4-BE49-F238E27FC236}">
                <a16:creationId xmlns:a16="http://schemas.microsoft.com/office/drawing/2014/main" id="{0A9AF731-7F8A-E235-B02E-3D42F912158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22296" y="189000"/>
            <a:ext cx="4885959" cy="6480000"/>
          </a:xfrm>
          <a:prstGeom prst="rect">
            <a:avLst/>
          </a:prstGeom>
          <a:ln w="44450">
            <a:solidFill>
              <a:srgbClr val="FFFF00"/>
            </a:solidFill>
            <a:extLst>
              <a:ext uri="{C807C97D-BFC1-408E-A445-0C87EB9F89A2}">
                <ask:lineSketchStyleProps xmlns:ask="http://schemas.microsoft.com/office/drawing/2018/sketchyshapes">
                  <ask:type>
                    <ask:lineSketchNone/>
                  </ask:type>
                </ask:lineSketchStyleProps>
              </a:ext>
            </a:extLst>
          </a:ln>
        </p:spPr>
      </p:pic>
      <p:sp>
        <p:nvSpPr>
          <p:cNvPr id="4" name="ZoneTexte 3">
            <a:extLst>
              <a:ext uri="{FF2B5EF4-FFF2-40B4-BE49-F238E27FC236}">
                <a16:creationId xmlns:a16="http://schemas.microsoft.com/office/drawing/2014/main" id="{257E82CA-8879-2076-C0FC-84C9524C6E49}"/>
              </a:ext>
            </a:extLst>
          </p:cNvPr>
          <p:cNvSpPr txBox="1"/>
          <p:nvPr/>
        </p:nvSpPr>
        <p:spPr>
          <a:xfrm>
            <a:off x="1191126" y="4126831"/>
            <a:ext cx="3416969" cy="461665"/>
          </a:xfrm>
          <a:prstGeom prst="rect">
            <a:avLst/>
          </a:prstGeom>
          <a:noFill/>
        </p:spPr>
        <p:txBody>
          <a:bodyPr wrap="square" rtlCol="0">
            <a:spAutoFit/>
          </a:bodyPr>
          <a:lstStyle/>
          <a:p>
            <a:r>
              <a:rPr lang="fr-FR" sz="2400" b="1">
                <a:solidFill>
                  <a:srgbClr val="FFFF00"/>
                </a:solidFill>
              </a:rPr>
              <a:t>Le château d'eau.</a:t>
            </a:r>
            <a:endParaRPr lang="fr-FR" sz="2400" b="1" dirty="0">
              <a:solidFill>
                <a:srgbClr val="FFFF00"/>
              </a:solidFill>
            </a:endParaRPr>
          </a:p>
        </p:txBody>
      </p:sp>
    </p:spTree>
    <p:extLst>
      <p:ext uri="{BB962C8B-B14F-4D97-AF65-F5344CB8AC3E}">
        <p14:creationId xmlns:p14="http://schemas.microsoft.com/office/powerpoint/2010/main" val="3385941159"/>
      </p:ext>
    </p:extLst>
  </p:cSld>
  <p:clrMapOvr>
    <a:masterClrMapping/>
  </p:clrMapOvr>
  <mc:AlternateContent xmlns:mc="http://schemas.openxmlformats.org/markup-compatibility/2006">
    <mc:Choice xmlns:p14="http://schemas.microsoft.com/office/powerpoint/2010/main" Requires="p14">
      <p:transition spd="slow" p14:dur="5000" advClick="0" advTm="8000">
        <p14:reveal/>
      </p:transition>
    </mc:Choice>
    <mc:Fallback>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statue, sculpture, arbre&#10;&#10;Description générée automatiquement">
            <a:extLst>
              <a:ext uri="{FF2B5EF4-FFF2-40B4-BE49-F238E27FC236}">
                <a16:creationId xmlns:a16="http://schemas.microsoft.com/office/drawing/2014/main" id="{85DA4797-391D-DA53-C340-A4EE0FEBFF1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3" y="279000"/>
            <a:ext cx="9453713" cy="6300000"/>
          </a:xfrm>
          <a:prstGeom prst="rect">
            <a:avLst/>
          </a:prstGeom>
          <a:effectLst>
            <a:softEdge rad="635000"/>
          </a:effectLst>
        </p:spPr>
      </p:pic>
      <p:sp>
        <p:nvSpPr>
          <p:cNvPr id="4" name="ZoneTexte 3">
            <a:extLst>
              <a:ext uri="{FF2B5EF4-FFF2-40B4-BE49-F238E27FC236}">
                <a16:creationId xmlns:a16="http://schemas.microsoft.com/office/drawing/2014/main" id="{2E207B97-CDF8-0F89-3AC9-C73AC8CEA5EC}"/>
              </a:ext>
            </a:extLst>
          </p:cNvPr>
          <p:cNvSpPr txBox="1"/>
          <p:nvPr/>
        </p:nvSpPr>
        <p:spPr>
          <a:xfrm>
            <a:off x="4776537" y="5523909"/>
            <a:ext cx="8163877" cy="830997"/>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Statue de Willibrord.</a:t>
            </a:r>
          </a:p>
        </p:txBody>
      </p:sp>
    </p:spTree>
    <p:extLst>
      <p:ext uri="{BB962C8B-B14F-4D97-AF65-F5344CB8AC3E}">
        <p14:creationId xmlns:p14="http://schemas.microsoft.com/office/powerpoint/2010/main" val="157682513"/>
      </p:ext>
    </p:extLst>
  </p:cSld>
  <p:clrMapOvr>
    <a:masterClrMapping/>
  </p:clrMapOvr>
  <mc:AlternateContent xmlns:mc="http://schemas.openxmlformats.org/markup-compatibility/2006">
    <mc:Choice xmlns:p14="http://schemas.microsoft.com/office/powerpoint/2010/main" Requires="p14">
      <p:transition spd="slow" p14:dur="5000" advClick="0" advTm="8000">
        <p14:reveal/>
      </p:transition>
    </mc:Choice>
    <mc:Fallback>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vélo, rue&#10;&#10;Description générée automatiquement">
            <a:extLst>
              <a:ext uri="{FF2B5EF4-FFF2-40B4-BE49-F238E27FC236}">
                <a16:creationId xmlns:a16="http://schemas.microsoft.com/office/drawing/2014/main" id="{1587768C-6287-639E-AD79-0F9E5808563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79879" y="279000"/>
            <a:ext cx="9453707" cy="6300000"/>
          </a:xfrm>
          <a:prstGeom prst="rect">
            <a:avLst/>
          </a:prstGeom>
          <a:effectLst>
            <a:softEdge rad="635000"/>
          </a:effectLst>
        </p:spPr>
      </p:pic>
      <p:sp>
        <p:nvSpPr>
          <p:cNvPr id="4" name="ZoneTexte 3">
            <a:extLst>
              <a:ext uri="{FF2B5EF4-FFF2-40B4-BE49-F238E27FC236}">
                <a16:creationId xmlns:a16="http://schemas.microsoft.com/office/drawing/2014/main" id="{0254DE8A-F522-0F37-360A-DB709B3D43B8}"/>
              </a:ext>
            </a:extLst>
          </p:cNvPr>
          <p:cNvSpPr txBox="1"/>
          <p:nvPr/>
        </p:nvSpPr>
        <p:spPr>
          <a:xfrm>
            <a:off x="4704348" y="5748003"/>
            <a:ext cx="9168063" cy="830997"/>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Passage à niveau.</a:t>
            </a:r>
          </a:p>
        </p:txBody>
      </p:sp>
    </p:spTree>
    <p:extLst>
      <p:ext uri="{BB962C8B-B14F-4D97-AF65-F5344CB8AC3E}">
        <p14:creationId xmlns:p14="http://schemas.microsoft.com/office/powerpoint/2010/main" val="289439305"/>
      </p:ext>
    </p:extLst>
  </p:cSld>
  <p:clrMapOvr>
    <a:masterClrMapping/>
  </p:clrMapOvr>
  <mc:AlternateContent xmlns:mc="http://schemas.openxmlformats.org/markup-compatibility/2006">
    <mc:Choice xmlns:p14="http://schemas.microsoft.com/office/powerpoint/2010/main" Requires="p14">
      <p:transition spd="slow" p14:dur="5000" advClick="0" advTm="8000">
        <p14:reveal/>
      </p:transition>
    </mc:Choice>
    <mc:Fallback>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plein air, ciel, eau&#10;&#10;Description générée automatiquement">
            <a:extLst>
              <a:ext uri="{FF2B5EF4-FFF2-40B4-BE49-F238E27FC236}">
                <a16:creationId xmlns:a16="http://schemas.microsoft.com/office/drawing/2014/main" id="{1D300D06-1538-04A6-7F82-25A219E8C28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5" y="192520"/>
            <a:ext cx="9453709" cy="6300000"/>
          </a:xfrm>
          <a:prstGeom prst="rect">
            <a:avLst/>
          </a:prstGeom>
          <a:effectLst>
            <a:softEdge rad="635000"/>
          </a:effectLst>
        </p:spPr>
      </p:pic>
      <p:sp>
        <p:nvSpPr>
          <p:cNvPr id="4" name="ZoneTexte 3">
            <a:extLst>
              <a:ext uri="{FF2B5EF4-FFF2-40B4-BE49-F238E27FC236}">
                <a16:creationId xmlns:a16="http://schemas.microsoft.com/office/drawing/2014/main" id="{7B178019-E791-B40F-B288-9F19DF1C7EE3}"/>
              </a:ext>
            </a:extLst>
          </p:cNvPr>
          <p:cNvSpPr txBox="1"/>
          <p:nvPr/>
        </p:nvSpPr>
        <p:spPr>
          <a:xfrm>
            <a:off x="1970724" y="5661523"/>
            <a:ext cx="11047444" cy="830997"/>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Le canal d'Utrecht de nuit avec les décorations de Nouvel an.</a:t>
            </a:r>
          </a:p>
        </p:txBody>
      </p:sp>
    </p:spTree>
    <p:extLst>
      <p:ext uri="{BB962C8B-B14F-4D97-AF65-F5344CB8AC3E}">
        <p14:creationId xmlns:p14="http://schemas.microsoft.com/office/powerpoint/2010/main" val="1767261393"/>
      </p:ext>
    </p:extLst>
  </p:cSld>
  <p:clrMapOvr>
    <a:masterClrMapping/>
  </p:clrMapOvr>
  <mc:AlternateContent xmlns:mc="http://schemas.openxmlformats.org/markup-compatibility/2006">
    <mc:Choice xmlns:p14="http://schemas.microsoft.com/office/powerpoint/2010/main" Requires="p14">
      <p:transition spd="slow" p14:dur="5000" advClick="0" advTm="8000">
        <p14:reveal/>
      </p:transition>
    </mc:Choice>
    <mc:Fallback>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Roue de vélo, plein air, roue&#10;&#10;Description générée automatiquement">
            <a:extLst>
              <a:ext uri="{FF2B5EF4-FFF2-40B4-BE49-F238E27FC236}">
                <a16:creationId xmlns:a16="http://schemas.microsoft.com/office/drawing/2014/main" id="{244B04C1-ABFD-3D3B-5850-38A4A388639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8" y="279000"/>
            <a:ext cx="9453703" cy="6300000"/>
          </a:xfrm>
          <a:prstGeom prst="rect">
            <a:avLst/>
          </a:prstGeom>
          <a:effectLst>
            <a:softEdge rad="317500"/>
          </a:effectLst>
        </p:spPr>
      </p:pic>
      <p:sp>
        <p:nvSpPr>
          <p:cNvPr id="4" name="ZoneTexte 3">
            <a:extLst>
              <a:ext uri="{FF2B5EF4-FFF2-40B4-BE49-F238E27FC236}">
                <a16:creationId xmlns:a16="http://schemas.microsoft.com/office/drawing/2014/main" id="{5138EA21-D58A-4B61-761E-4D1DCF485492}"/>
              </a:ext>
            </a:extLst>
          </p:cNvPr>
          <p:cNvSpPr txBox="1"/>
          <p:nvPr/>
        </p:nvSpPr>
        <p:spPr>
          <a:xfrm>
            <a:off x="4547936" y="5748003"/>
            <a:ext cx="8741388" cy="830997"/>
          </a:xfrm>
          <a:prstGeom prst="rect">
            <a:avLst/>
          </a:prstGeom>
          <a:noFill/>
        </p:spPr>
        <p:txBody>
          <a:bodyPr wrap="square" rtlCol="0">
            <a:spAutoFit/>
          </a:bodyPr>
          <a:lstStyle/>
          <a:p>
            <a:endParaRPr lang="fr-FR" sz="2400" b="1" dirty="0"/>
          </a:p>
          <a:p>
            <a:r>
              <a:rPr lang="fr-FR" sz="2400" b="1" dirty="0"/>
              <a:t>Façades illuminées.</a:t>
            </a:r>
          </a:p>
        </p:txBody>
      </p:sp>
    </p:spTree>
    <p:extLst>
      <p:ext uri="{BB962C8B-B14F-4D97-AF65-F5344CB8AC3E}">
        <p14:creationId xmlns:p14="http://schemas.microsoft.com/office/powerpoint/2010/main" val="902712446"/>
      </p:ext>
    </p:extLst>
  </p:cSld>
  <p:clrMapOvr>
    <a:masterClrMapping/>
  </p:clrMapOvr>
  <mc:AlternateContent xmlns:mc="http://schemas.openxmlformats.org/markup-compatibility/2006">
    <mc:Choice xmlns:p14="http://schemas.microsoft.com/office/powerpoint/2010/main" Requires="p14">
      <p:transition spd="slow" p14:dur="5000" advClick="0" advTm="8000">
        <p14:reveal/>
      </p:transition>
    </mc:Choice>
    <mc:Fallback>
      <p:transition spd="slow" advClick="0" advTm="8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herbe, ciel&#10;&#10;Description générée automatiquement">
            <a:extLst>
              <a:ext uri="{FF2B5EF4-FFF2-40B4-BE49-F238E27FC236}">
                <a16:creationId xmlns:a16="http://schemas.microsoft.com/office/drawing/2014/main" id="{ECC2CD12-DE66-2B59-158B-B945F0F47DF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DDAE9B70-1DD7-E286-4095-B03B0CD72CE2}"/>
              </a:ext>
            </a:extLst>
          </p:cNvPr>
          <p:cNvSpPr txBox="1"/>
          <p:nvPr/>
        </p:nvSpPr>
        <p:spPr>
          <a:xfrm>
            <a:off x="4307305" y="6277115"/>
            <a:ext cx="7387390" cy="461665"/>
          </a:xfrm>
          <a:prstGeom prst="rect">
            <a:avLst/>
          </a:prstGeom>
          <a:noFill/>
        </p:spPr>
        <p:txBody>
          <a:bodyPr wrap="square" rtlCol="0">
            <a:spAutoFit/>
          </a:bodyPr>
          <a:lstStyle/>
          <a:p>
            <a:r>
              <a:rPr lang="fr-FR" sz="2400" b="1" dirty="0"/>
              <a:t>Château de </a:t>
            </a:r>
            <a:r>
              <a:rPr lang="fr-FR" sz="2400" b="1" dirty="0" err="1"/>
              <a:t>Haer</a:t>
            </a:r>
            <a:r>
              <a:rPr lang="fr-FR" sz="2400" b="1" dirty="0"/>
              <a:t> - </a:t>
            </a:r>
            <a:r>
              <a:rPr lang="fr-FR" sz="2400" b="1" dirty="0" err="1"/>
              <a:t>Ultrecht</a:t>
            </a:r>
            <a:endParaRPr lang="fr-FR" sz="2400" b="1" dirty="0"/>
          </a:p>
        </p:txBody>
      </p:sp>
    </p:spTree>
    <p:extLst>
      <p:ext uri="{BB962C8B-B14F-4D97-AF65-F5344CB8AC3E}">
        <p14:creationId xmlns:p14="http://schemas.microsoft.com/office/powerpoint/2010/main" val="225387221"/>
      </p:ext>
    </p:extLst>
  </p:cSld>
  <p:clrMapOvr>
    <a:masterClrMapping/>
  </p:clrMapOvr>
  <mc:AlternateContent xmlns:mc="http://schemas.openxmlformats.org/markup-compatibility/2006">
    <mc:Choice xmlns:p14="http://schemas.microsoft.com/office/powerpoint/2010/main" Requires="p14">
      <p:transition spd="slow" p14:dur="5000" advClick="0" advTm="8000">
        <p14:reveal/>
      </p:transition>
    </mc:Choice>
    <mc:Fallback>
      <p:transition spd="slow" advClick="0" advTm="8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6CE17E15-5A29-C066-CD48-FFB10240C379}"/>
              </a:ext>
            </a:extLst>
          </p:cNvPr>
          <p:cNvSpPr txBox="1"/>
          <p:nvPr/>
        </p:nvSpPr>
        <p:spPr>
          <a:xfrm>
            <a:off x="1335505" y="830178"/>
            <a:ext cx="9974179" cy="584775"/>
          </a:xfrm>
          <a:prstGeom prst="rect">
            <a:avLst/>
          </a:prstGeom>
          <a:noFill/>
        </p:spPr>
        <p:txBody>
          <a:bodyPr wrap="square" rtlCol="0">
            <a:spAutoFit/>
          </a:bodyPr>
          <a:lstStyle/>
          <a:p>
            <a:r>
              <a:rPr lang="fr-FR" sz="3200" b="1" dirty="0"/>
              <a:t>Lorient Vous Présente La Ville D’</a:t>
            </a:r>
            <a:r>
              <a:rPr lang="fr-FR" sz="3200" b="1" dirty="0" err="1"/>
              <a:t>Ultrecht</a:t>
            </a:r>
            <a:r>
              <a:rPr lang="fr-FR" sz="3200" b="1" dirty="0"/>
              <a:t>- Pays - Bas</a:t>
            </a:r>
          </a:p>
        </p:txBody>
      </p:sp>
      <p:sp>
        <p:nvSpPr>
          <p:cNvPr id="3" name="ZoneTexte 2">
            <a:extLst>
              <a:ext uri="{FF2B5EF4-FFF2-40B4-BE49-F238E27FC236}">
                <a16:creationId xmlns:a16="http://schemas.microsoft.com/office/drawing/2014/main" id="{37AF9E3C-0318-53DE-B895-A3DBD40F1B68}"/>
              </a:ext>
            </a:extLst>
          </p:cNvPr>
          <p:cNvSpPr txBox="1"/>
          <p:nvPr/>
        </p:nvSpPr>
        <p:spPr>
          <a:xfrm>
            <a:off x="3621505" y="1804737"/>
            <a:ext cx="7062537" cy="584775"/>
          </a:xfrm>
          <a:prstGeom prst="rect">
            <a:avLst/>
          </a:prstGeom>
          <a:noFill/>
        </p:spPr>
        <p:txBody>
          <a:bodyPr wrap="square" rtlCol="0">
            <a:spAutoFit/>
          </a:bodyPr>
          <a:lstStyle/>
          <a:p>
            <a:r>
              <a:rPr lang="fr-FR" sz="3200" b="1" dirty="0"/>
              <a:t>Les Images Et </a:t>
            </a:r>
            <a:r>
              <a:rPr lang="fr-FR" sz="3200" b="1" dirty="0" err="1"/>
              <a:t>LeSon</a:t>
            </a:r>
            <a:r>
              <a:rPr lang="fr-FR" sz="3200" b="1" dirty="0"/>
              <a:t> Du Net</a:t>
            </a:r>
          </a:p>
        </p:txBody>
      </p:sp>
      <p:sp>
        <p:nvSpPr>
          <p:cNvPr id="4" name="ZoneTexte 3">
            <a:extLst>
              <a:ext uri="{FF2B5EF4-FFF2-40B4-BE49-F238E27FC236}">
                <a16:creationId xmlns:a16="http://schemas.microsoft.com/office/drawing/2014/main" id="{E8347483-8CC0-3447-6358-A8E79F78B2EF}"/>
              </a:ext>
            </a:extLst>
          </p:cNvPr>
          <p:cNvSpPr txBox="1"/>
          <p:nvPr/>
        </p:nvSpPr>
        <p:spPr>
          <a:xfrm>
            <a:off x="4331369" y="2719139"/>
            <a:ext cx="8169442" cy="584775"/>
          </a:xfrm>
          <a:prstGeom prst="rect">
            <a:avLst/>
          </a:prstGeom>
          <a:noFill/>
        </p:spPr>
        <p:txBody>
          <a:bodyPr wrap="square" rtlCol="0">
            <a:spAutoFit/>
          </a:bodyPr>
          <a:lstStyle/>
          <a:p>
            <a:r>
              <a:rPr lang="fr-FR" sz="3200" b="1" dirty="0"/>
              <a:t>Merci De Votre Visite </a:t>
            </a:r>
          </a:p>
        </p:txBody>
      </p:sp>
      <p:sp>
        <p:nvSpPr>
          <p:cNvPr id="5" name="ZoneTexte 4">
            <a:extLst>
              <a:ext uri="{FF2B5EF4-FFF2-40B4-BE49-F238E27FC236}">
                <a16:creationId xmlns:a16="http://schemas.microsoft.com/office/drawing/2014/main" id="{E559E59C-242B-D7AA-7A27-33468CF564BA}"/>
              </a:ext>
            </a:extLst>
          </p:cNvPr>
          <p:cNvSpPr txBox="1"/>
          <p:nvPr/>
        </p:nvSpPr>
        <p:spPr>
          <a:xfrm>
            <a:off x="5654842" y="3633541"/>
            <a:ext cx="3693695" cy="584775"/>
          </a:xfrm>
          <a:prstGeom prst="rect">
            <a:avLst/>
          </a:prstGeom>
          <a:noFill/>
        </p:spPr>
        <p:txBody>
          <a:bodyPr wrap="square" rtlCol="0">
            <a:spAutoFit/>
          </a:bodyPr>
          <a:lstStyle/>
          <a:p>
            <a:r>
              <a:rPr lang="fr-FR" sz="3200" b="1" dirty="0"/>
              <a:t>Daniel</a:t>
            </a:r>
          </a:p>
        </p:txBody>
      </p:sp>
    </p:spTree>
    <p:extLst>
      <p:ext uri="{BB962C8B-B14F-4D97-AF65-F5344CB8AC3E}">
        <p14:creationId xmlns:p14="http://schemas.microsoft.com/office/powerpoint/2010/main" val="2743674232"/>
      </p:ext>
    </p:extLst>
  </p:cSld>
  <p:clrMapOvr>
    <a:masterClrMapping/>
  </p:clrMapOvr>
  <mc:AlternateContent xmlns:mc="http://schemas.openxmlformats.org/markup-compatibility/2006">
    <mc:Choice xmlns:p14="http://schemas.microsoft.com/office/powerpoint/2010/main" Requires="p14">
      <p:transition spd="slow" p14:dur="5000" advClick="0" advTm="8000">
        <p14:reveal/>
      </p:transition>
    </mc:Choice>
    <mc:Fallback>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73</TotalTime>
  <Words>260</Words>
  <Application>Microsoft Office PowerPoint</Application>
  <PresentationFormat>Grand écran</PresentationFormat>
  <Paragraphs>47</Paragraphs>
  <Slides>30</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30</vt:i4>
      </vt:variant>
    </vt:vector>
  </HeadingPairs>
  <TitlesOfParts>
    <vt:vector size="34"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3</cp:revision>
  <dcterms:created xsi:type="dcterms:W3CDTF">2024-06-21T11:20:58Z</dcterms:created>
  <dcterms:modified xsi:type="dcterms:W3CDTF">2024-06-21T13:04:00Z</dcterms:modified>
</cp:coreProperties>
</file>