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60" r:id="rId2"/>
  </p:sldMasterIdLst>
  <p:notesMasterIdLst>
    <p:notesMasterId r:id="rId64"/>
  </p:notesMasterIdLst>
  <p:sldIdLst>
    <p:sldId id="549" r:id="rId3"/>
    <p:sldId id="550" r:id="rId4"/>
    <p:sldId id="599" r:id="rId5"/>
    <p:sldId id="589" r:id="rId6"/>
    <p:sldId id="551" r:id="rId7"/>
    <p:sldId id="574" r:id="rId8"/>
    <p:sldId id="552" r:id="rId9"/>
    <p:sldId id="556" r:id="rId10"/>
    <p:sldId id="554" r:id="rId11"/>
    <p:sldId id="591" r:id="rId12"/>
    <p:sldId id="555" r:id="rId13"/>
    <p:sldId id="594" r:id="rId14"/>
    <p:sldId id="557" r:id="rId15"/>
    <p:sldId id="602" r:id="rId16"/>
    <p:sldId id="558" r:id="rId17"/>
    <p:sldId id="603" r:id="rId18"/>
    <p:sldId id="559" r:id="rId19"/>
    <p:sldId id="579" r:id="rId20"/>
    <p:sldId id="560" r:id="rId21"/>
    <p:sldId id="561" r:id="rId22"/>
    <p:sldId id="596" r:id="rId23"/>
    <p:sldId id="562" r:id="rId24"/>
    <p:sldId id="563" r:id="rId25"/>
    <p:sldId id="584" r:id="rId26"/>
    <p:sldId id="564" r:id="rId27"/>
    <p:sldId id="565" r:id="rId28"/>
    <p:sldId id="576" r:id="rId29"/>
    <p:sldId id="566" r:id="rId30"/>
    <p:sldId id="567" r:id="rId31"/>
    <p:sldId id="583" r:id="rId32"/>
    <p:sldId id="568" r:id="rId33"/>
    <p:sldId id="569" r:id="rId34"/>
    <p:sldId id="585" r:id="rId35"/>
    <p:sldId id="570" r:id="rId36"/>
    <p:sldId id="571" r:id="rId37"/>
    <p:sldId id="580" r:id="rId38"/>
    <p:sldId id="575" r:id="rId39"/>
    <p:sldId id="595" r:id="rId40"/>
    <p:sldId id="572" r:id="rId41"/>
    <p:sldId id="588" r:id="rId42"/>
    <p:sldId id="577" r:id="rId43"/>
    <p:sldId id="578" r:id="rId44"/>
    <p:sldId id="592" r:id="rId45"/>
    <p:sldId id="581" r:id="rId46"/>
    <p:sldId id="582" r:id="rId47"/>
    <p:sldId id="586" r:id="rId48"/>
    <p:sldId id="587" r:id="rId49"/>
    <p:sldId id="593" r:id="rId50"/>
    <p:sldId id="590" r:id="rId51"/>
    <p:sldId id="597" r:id="rId52"/>
    <p:sldId id="553" r:id="rId53"/>
    <p:sldId id="598" r:id="rId54"/>
    <p:sldId id="600" r:id="rId55"/>
    <p:sldId id="601" r:id="rId56"/>
    <p:sldId id="604" r:id="rId57"/>
    <p:sldId id="605" r:id="rId58"/>
    <p:sldId id="606" r:id="rId59"/>
    <p:sldId id="607" r:id="rId60"/>
    <p:sldId id="609" r:id="rId61"/>
    <p:sldId id="608" r:id="rId62"/>
    <p:sldId id="390" r:id="rId63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GsmIyANvEpi/FZj7R8KSw==" hashData="09JDGmwSKlWjnJrB1GSn+eVDX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11/09/2024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9575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7" y="3876306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9496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20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2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4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98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981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61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08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50" indent="0">
              <a:buNone/>
              <a:defRPr sz="1900" b="1"/>
            </a:lvl4pPr>
            <a:lvl5pPr marL="2172756" indent="0">
              <a:buNone/>
              <a:defRPr sz="1900" b="1"/>
            </a:lvl5pPr>
            <a:lvl6pPr marL="2715900" indent="0">
              <a:buNone/>
              <a:defRPr sz="1900" b="1"/>
            </a:lvl6pPr>
            <a:lvl7pPr marL="3259118" indent="0">
              <a:buNone/>
              <a:defRPr sz="1900" b="1"/>
            </a:lvl7pPr>
            <a:lvl8pPr marL="3802291" indent="0">
              <a:buNone/>
              <a:defRPr sz="1900" b="1"/>
            </a:lvl8pPr>
            <a:lvl9pPr marL="434547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261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208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50" indent="0">
              <a:buNone/>
              <a:defRPr sz="1900" b="1"/>
            </a:lvl4pPr>
            <a:lvl5pPr marL="2172756" indent="0">
              <a:buNone/>
              <a:defRPr sz="1900" b="1"/>
            </a:lvl5pPr>
            <a:lvl6pPr marL="2715900" indent="0">
              <a:buNone/>
              <a:defRPr sz="1900" b="1"/>
            </a:lvl6pPr>
            <a:lvl7pPr marL="3259118" indent="0">
              <a:buNone/>
              <a:defRPr sz="1900" b="1"/>
            </a:lvl7pPr>
            <a:lvl8pPr marL="3802291" indent="0">
              <a:buNone/>
              <a:defRPr sz="1900" b="1"/>
            </a:lvl8pPr>
            <a:lvl9pPr marL="434547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1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164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1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208" indent="0">
              <a:buNone/>
              <a:defRPr sz="1500"/>
            </a:lvl2pPr>
            <a:lvl3pPr marL="1086399" indent="0">
              <a:buNone/>
              <a:defRPr sz="1200"/>
            </a:lvl3pPr>
            <a:lvl4pPr marL="1629550" indent="0">
              <a:buNone/>
              <a:defRPr sz="1100"/>
            </a:lvl4pPr>
            <a:lvl5pPr marL="2172756" indent="0">
              <a:buNone/>
              <a:defRPr sz="1100"/>
            </a:lvl5pPr>
            <a:lvl6pPr marL="2715900" indent="0">
              <a:buNone/>
              <a:defRPr sz="1100"/>
            </a:lvl6pPr>
            <a:lvl7pPr marL="3259118" indent="0">
              <a:buNone/>
              <a:defRPr sz="1100"/>
            </a:lvl7pPr>
            <a:lvl8pPr marL="3802291" indent="0">
              <a:buNone/>
              <a:defRPr sz="1100"/>
            </a:lvl8pPr>
            <a:lvl9pPr marL="434547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19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8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208" indent="0">
              <a:buNone/>
              <a:defRPr sz="3300"/>
            </a:lvl2pPr>
            <a:lvl3pPr marL="1086399" indent="0">
              <a:buNone/>
              <a:defRPr sz="2900"/>
            </a:lvl3pPr>
            <a:lvl4pPr marL="1629550" indent="0">
              <a:buNone/>
              <a:defRPr sz="2400"/>
            </a:lvl4pPr>
            <a:lvl5pPr marL="2172756" indent="0">
              <a:buNone/>
              <a:defRPr sz="2400"/>
            </a:lvl5pPr>
            <a:lvl6pPr marL="2715900" indent="0">
              <a:buNone/>
              <a:defRPr sz="2400"/>
            </a:lvl6pPr>
            <a:lvl7pPr marL="3259118" indent="0">
              <a:buNone/>
              <a:defRPr sz="2400"/>
            </a:lvl7pPr>
            <a:lvl8pPr marL="3802291" indent="0">
              <a:buNone/>
              <a:defRPr sz="2400"/>
            </a:lvl8pPr>
            <a:lvl9pPr marL="4345470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208" indent="0">
              <a:buNone/>
              <a:defRPr sz="1500"/>
            </a:lvl2pPr>
            <a:lvl3pPr marL="1086399" indent="0">
              <a:buNone/>
              <a:defRPr sz="1200"/>
            </a:lvl3pPr>
            <a:lvl4pPr marL="1629550" indent="0">
              <a:buNone/>
              <a:defRPr sz="1100"/>
            </a:lvl4pPr>
            <a:lvl5pPr marL="2172756" indent="0">
              <a:buNone/>
              <a:defRPr sz="1100"/>
            </a:lvl5pPr>
            <a:lvl6pPr marL="2715900" indent="0">
              <a:buNone/>
              <a:defRPr sz="1100"/>
            </a:lvl6pPr>
            <a:lvl7pPr marL="3259118" indent="0">
              <a:buNone/>
              <a:defRPr sz="1100"/>
            </a:lvl7pPr>
            <a:lvl8pPr marL="3802291" indent="0">
              <a:buNone/>
              <a:defRPr sz="1100"/>
            </a:lvl8pPr>
            <a:lvl9pPr marL="434547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1616" y="277748"/>
            <a:ext cx="23088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748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23" y="274854"/>
            <a:ext cx="9235442" cy="1140092"/>
          </a:xfrm>
          <a:prstGeom prst="rect">
            <a:avLst/>
          </a:prstGeom>
        </p:spPr>
        <p:txBody>
          <a:bodyPr vert="horz" lIns="107957" tIns="53972" rIns="107957" bIns="5397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23" y="1596981"/>
            <a:ext cx="9235442" cy="4514439"/>
          </a:xfrm>
          <a:prstGeom prst="rect">
            <a:avLst/>
          </a:prstGeom>
        </p:spPr>
        <p:txBody>
          <a:bodyPr vert="horz" lIns="107957" tIns="53972" rIns="107957" bIns="5397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935" y="6343980"/>
            <a:ext cx="2394371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l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96" y="6343980"/>
            <a:ext cx="3249507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ctr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011" y="6343980"/>
            <a:ext cx="2394371" cy="364195"/>
          </a:xfrm>
          <a:prstGeom prst="rect">
            <a:avLst/>
          </a:prstGeom>
        </p:spPr>
        <p:txBody>
          <a:bodyPr vert="horz" lIns="107957" tIns="53972" rIns="107957" bIns="53972" rtlCol="0" anchor="ctr"/>
          <a:lstStyle>
            <a:lvl1pPr algn="r" defTabSz="108639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62" r:id="rId2"/>
    <p:sldLayoutId id="2147484263" r:id="rId3"/>
    <p:sldLayoutId id="2147484264" r:id="rId4"/>
    <p:sldLayoutId id="2147484265" r:id="rId5"/>
    <p:sldLayoutId id="2147484266" r:id="rId6"/>
    <p:sldLayoutId id="2147484267" r:id="rId7"/>
    <p:sldLayoutId id="2147484268" r:id="rId8"/>
    <p:sldLayoutId id="2147484269" r:id="rId9"/>
    <p:sldLayoutId id="2147484270" r:id="rId10"/>
    <p:sldLayoutId id="2147484271" r:id="rId11"/>
  </p:sldLayoutIdLst>
  <p:transition spd="med" advTm="4000">
    <p:random/>
  </p:transition>
  <p:txStyles>
    <p:titleStyle>
      <a:lvl1pPr algn="ctr" defTabSz="108639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410" indent="-407410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60" indent="-339496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64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48" indent="-271622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30" indent="-271622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498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02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879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095" indent="-271622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20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5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5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0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1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291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47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image" Target="../media/image18.png"/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12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gif"/><Relationship Id="rId11" Type="http://schemas.openxmlformats.org/officeDocument/2006/relationships/image" Target="../media/image16.png"/><Relationship Id="rId5" Type="http://schemas.openxmlformats.org/officeDocument/2006/relationships/image" Target="../media/image11.gif"/><Relationship Id="rId10" Type="http://schemas.openxmlformats.org/officeDocument/2006/relationships/image" Target="../media/image15.png"/><Relationship Id="rId4" Type="http://schemas.openxmlformats.org/officeDocument/2006/relationships/image" Target="../media/image10.gif"/><Relationship Id="rId9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gif"/><Relationship Id="rId5" Type="http://schemas.openxmlformats.org/officeDocument/2006/relationships/image" Target="../media/image81.png"/><Relationship Id="rId4" Type="http://schemas.openxmlformats.org/officeDocument/2006/relationships/image" Target="../media/image8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12000" y="3636000"/>
            <a:ext cx="4051681" cy="192246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0827" tIns="60397" rIns="120827" bIns="60397">
            <a:spAutoFit/>
          </a:bodyPr>
          <a:lstStyle/>
          <a:p>
            <a:pPr algn="ctr" defTabSz="1086399"/>
            <a:r>
              <a:rPr lang="fr-FR" sz="3300" b="1" dirty="0" smtClean="0">
                <a:solidFill>
                  <a:schemeClr val="bg1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sz="1800" b="1" dirty="0" smtClean="0">
                <a:solidFill>
                  <a:schemeClr val="bg1"/>
                </a:solidFill>
                <a:latin typeface="Chiller" pitchFamily="82" charset="0"/>
              </a:rPr>
              <a:t>Pierre de </a:t>
            </a:r>
            <a:r>
              <a:rPr lang="fr-FR" sz="1800" b="1" dirty="0" err="1" smtClean="0">
                <a:solidFill>
                  <a:schemeClr val="bg1"/>
                </a:solidFill>
                <a:latin typeface="Chiller" pitchFamily="82" charset="0"/>
              </a:rPr>
              <a:t>Fenoÿl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075016" y="1620069"/>
            <a:ext cx="2081900" cy="147638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0514" tIns="45251" rIns="90514" bIns="45251" rtlCol="0">
            <a:spAutoFit/>
          </a:bodyPr>
          <a:lstStyle/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</a:t>
            </a:r>
          </a:p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randonneurs  </a:t>
            </a:r>
          </a:p>
          <a:p>
            <a:pPr algn="ctr" defTabSz="1086399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8000" y="2124000"/>
            <a:ext cx="1979861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0000" y="5652517"/>
            <a:ext cx="49295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4000" dirty="0"/>
          </a:p>
        </p:txBody>
      </p:sp>
      <p:sp>
        <p:nvSpPr>
          <p:cNvPr id="9" name="ZoneTexte 8"/>
          <p:cNvSpPr txBox="1">
            <a:spLocks noChangeAspect="1"/>
          </p:cNvSpPr>
          <p:nvPr/>
        </p:nvSpPr>
        <p:spPr>
          <a:xfrm rot="1320000">
            <a:off x="6660000" y="180000"/>
            <a:ext cx="3060000" cy="238156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72000"/>
            <a:ext cx="6858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606"/>
            <a:r>
              <a:rPr lang="fr-FR" sz="4800" dirty="0" smtClean="0">
                <a:ln w="22225">
                  <a:solidFill>
                    <a:schemeClr val="bg1">
                      <a:lumMod val="9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le  long  de  la  </a:t>
            </a:r>
            <a:r>
              <a:rPr lang="fr-FR" sz="4800" dirty="0" smtClean="0">
                <a:ln w="22225"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Broadway" pitchFamily="82" charset="0"/>
              </a:rPr>
              <a:t>route</a:t>
            </a:r>
            <a:endParaRPr lang="fr-FR" sz="4600" dirty="0">
              <a:ln w="22225">
                <a:solidFill>
                  <a:schemeClr val="bg1">
                    <a:lumMod val="95000"/>
                  </a:schemeClr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Bach - Prélude en Do Majeur - Piano - BWV 846 - Prelude C Major.wav">
            <a:hlinkClick r:id="" action="ppaction://media"/>
          </p:cNvPr>
          <p:cNvPicPr>
            <a:picLocks noRot="1" noChangeAspect="1"/>
          </p:cNvPicPr>
          <p:nvPr>
            <a:wavAudioFile r:embed="rId1" name="Bach - Prélude en Do Majeur - Piano - BWV 846 - Prelude C Major.wav"/>
          </p:nvPr>
        </p:nvPicPr>
        <p:blipFill>
          <a:blip r:embed="rId7" cstate="print"/>
          <a:stretch>
            <a:fillRect/>
          </a:stretch>
        </p:blipFill>
        <p:spPr>
          <a:xfrm>
            <a:off x="4266704" y="2124125"/>
            <a:ext cx="304800" cy="3048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2000" y="756000"/>
            <a:ext cx="67201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 w="25400">
                  <a:solidFill>
                    <a:prstClr val="white">
                      <a:lumMod val="95000"/>
                    </a:prstClr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des</a:t>
            </a:r>
            <a:r>
              <a:rPr lang="fr-FR" sz="5400" dirty="0" smtClean="0">
                <a:ln w="25400">
                  <a:solidFill>
                    <a:prstClr val="white">
                      <a:lumMod val="95000"/>
                    </a:prst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</a:t>
            </a:r>
            <a:r>
              <a:rPr lang="fr-FR" sz="5400" dirty="0" smtClean="0">
                <a:ln w="25400">
                  <a:solidFill>
                    <a:prstClr val="white">
                      <a:lumMod val="95000"/>
                    </a:prstClr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vins</a:t>
            </a:r>
            <a:r>
              <a:rPr lang="fr-FR" sz="5400" dirty="0" smtClean="0">
                <a:ln w="25400">
                  <a:solidFill>
                    <a:prstClr val="white">
                      <a:lumMod val="95000"/>
                    </a:prst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</a:t>
            </a:r>
            <a:r>
              <a:rPr lang="fr-FR" sz="5400" dirty="0" smtClean="0">
                <a:ln w="25400">
                  <a:solidFill>
                    <a:prstClr val="white">
                      <a:lumMod val="95000"/>
                    </a:prst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d'alsace</a:t>
            </a:r>
            <a:endParaRPr lang="fr-FR" sz="2800" dirty="0">
              <a:ln w="25400">
                <a:solidFill>
                  <a:prstClr val="white">
                    <a:lumMod val="95000"/>
                  </a:prstClr>
                </a:solidFill>
              </a:ln>
            </a:endParaRPr>
          </a:p>
        </p:txBody>
      </p:sp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900"/>
                            </p:stCondLst>
                            <p:childTnLst>
                              <p:par>
                                <p:cTn id="24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900"/>
                            </p:stCondLst>
                            <p:childTnLst>
                              <p:par>
                                <p:cTn id="28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5000" numSld="28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picmix.com_129620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  <p:pic>
        <p:nvPicPr>
          <p:cNvPr id="6" name="Image 5" descr="a242600821_3127966284103234_84364694518225904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6424" y="36000"/>
            <a:ext cx="6804000" cy="680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Image 3" descr="unnamed (1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00000" y="4212000"/>
            <a:ext cx="2056833" cy="2508713"/>
          </a:xfrm>
          <a:prstGeom prst="rect">
            <a:avLst/>
          </a:prstGeom>
        </p:spPr>
      </p:pic>
      <p:pic>
        <p:nvPicPr>
          <p:cNvPr id="7" name="Image 6" descr="unnam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42968" y="4914327"/>
            <a:ext cx="1834462" cy="1376762"/>
          </a:xfrm>
          <a:prstGeom prst="rect">
            <a:avLst/>
          </a:prstGeom>
        </p:spPr>
      </p:pic>
      <p:pic>
        <p:nvPicPr>
          <p:cNvPr id="8" name="Image 7" descr="15-38-05-350_5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260000">
            <a:off x="4428000" y="2268000"/>
            <a:ext cx="703476" cy="828000"/>
          </a:xfrm>
          <a:prstGeom prst="rect">
            <a:avLst/>
          </a:prstGeom>
        </p:spPr>
      </p:pic>
      <p:pic>
        <p:nvPicPr>
          <p:cNvPr id="9" name="Image 8" descr="1540916_ea7c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2000" y="1332000"/>
            <a:ext cx="1768945" cy="2246560"/>
          </a:xfrm>
          <a:prstGeom prst="rect">
            <a:avLst/>
          </a:prstGeom>
        </p:spPr>
      </p:pic>
      <p:pic>
        <p:nvPicPr>
          <p:cNvPr id="10" name="Image 9" descr="1317958_a5d5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27999" y="1404045"/>
            <a:ext cx="2352000" cy="1764000"/>
          </a:xfrm>
          <a:prstGeom prst="rect">
            <a:avLst/>
          </a:prstGeom>
        </p:spPr>
      </p:pic>
      <p:pic>
        <p:nvPicPr>
          <p:cNvPr id="12" name="Image 11" descr="1718258_767ad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06664" y="539949"/>
            <a:ext cx="2525266" cy="1262633"/>
          </a:xfrm>
          <a:prstGeom prst="rect">
            <a:avLst/>
          </a:prstGeom>
        </p:spPr>
      </p:pic>
      <p:pic>
        <p:nvPicPr>
          <p:cNvPr id="14" name="Image 13" descr="5895cbb1cba9841eabab6061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000" y="288000"/>
            <a:ext cx="1512000" cy="886698"/>
          </a:xfrm>
          <a:prstGeom prst="rect">
            <a:avLst/>
          </a:prstGeom>
        </p:spPr>
      </p:pic>
      <p:pic>
        <p:nvPicPr>
          <p:cNvPr id="15" name="Image 14" descr="5895cbb1cba9841eabab6061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8676000" y="288000"/>
            <a:ext cx="1512000" cy="886698"/>
          </a:xfrm>
          <a:prstGeom prst="rect">
            <a:avLst/>
          </a:prstGeom>
        </p:spPr>
      </p:pic>
      <p:pic>
        <p:nvPicPr>
          <p:cNvPr id="18" name="Image 17" descr="580b57fcd9996e24bc43c153 (1)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4256" y="2628181"/>
            <a:ext cx="1926456" cy="1394112"/>
          </a:xfrm>
          <a:prstGeom prst="rect">
            <a:avLst/>
          </a:prstGeom>
        </p:spPr>
      </p:pic>
      <p:pic>
        <p:nvPicPr>
          <p:cNvPr id="19" name="Image 18" descr="580b57fcd9996e24bc43c14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299152" y="2268141"/>
            <a:ext cx="1748042" cy="1943952"/>
          </a:xfrm>
          <a:prstGeom prst="rect">
            <a:avLst/>
          </a:prstGeom>
        </p:spPr>
      </p:pic>
      <p:pic>
        <p:nvPicPr>
          <p:cNvPr id="20" name="Image 19" descr="580b57fcd9996e24bc43c149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44000" y="4680000"/>
            <a:ext cx="1386052" cy="2124125"/>
          </a:xfrm>
          <a:prstGeom prst="rect">
            <a:avLst/>
          </a:prstGeom>
        </p:spPr>
      </p:pic>
      <p:pic>
        <p:nvPicPr>
          <p:cNvPr id="21" name="Image 20" descr="580b57fcd9996e24bc43c149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flipH="1">
            <a:off x="8712000" y="4680000"/>
            <a:ext cx="1386052" cy="2124125"/>
          </a:xfrm>
          <a:prstGeom prst="rect">
            <a:avLst/>
          </a:prstGeom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02122_1052104193176370_1204461337413386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01438_818580486978814_7913811080878430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68041_3913030722355193_726718911329263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552124_830118079158388_1408800203285423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20000" cy="6840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161338_846777734159089_3707252928898513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1200" y="0"/>
            <a:ext cx="4557508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90048_1052104023176387_5911015479429031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97269_2009678112783479_1723511763180610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46108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58133_2008753519542605_5284490787429753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827809_10228077567310285_3483890094458098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472430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39354_1052104079843048_24348410022674292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17363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8513_869717021865160_6307717914689635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95628"/>
            <a:ext cx="10261600" cy="36492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32988_2008754096209214_1169286199690012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78047_2006476323103658_4048644668612870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2728_18024813332457909_322279553219036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0000" y="0"/>
            <a:ext cx="6840538" cy="68405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urane - Sur Un Prélude De Bach.wav">
            <a:hlinkClick r:id="" action="ppaction://media"/>
          </p:cNvPr>
          <p:cNvPicPr>
            <a:picLocks noRot="1" noChangeAspect="1"/>
          </p:cNvPicPr>
          <p:nvPr>
            <a:wavAudioFile r:embed="rId1" name="Maurane - Sur Un Prélude De Bach.wav"/>
          </p:nvPr>
        </p:nvPicPr>
        <p:blipFill>
          <a:blip r:embed="rId4" cstate="print"/>
          <a:stretch>
            <a:fillRect/>
          </a:stretch>
        </p:blipFill>
        <p:spPr>
          <a:xfrm>
            <a:off x="5490840" y="234014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70287_2006476296436994_3536943590249423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404" cy="6840538"/>
          </a:xfrm>
          <a:prstGeom prst="ellipse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78803_493744853291480_5725568771254306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79838_8239668349423703_6767348852901993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1320"/>
            <a:ext cx="10261600" cy="575789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3005_481915568095169_4210419353961761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-1404000"/>
            <a:ext cx="5427802" cy="8352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17353_10228077567070279_3232628956933182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6081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99108_1052104153176374_4781164406773802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75559_2308145719534778_8639060378820164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152000"/>
            <a:ext cx="10260000" cy="4617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65397_2008753916209232_6323320788231018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60802_1052103859843070_4850058471449671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7176864" cy="68405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83187_1052103886509734_6686830511622212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82150_2008753949542562_4550579381364140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05501_2009678982783392_8666864824043987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20903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555076_784207703749426_7528192559509549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80"/>
            <a:ext cx="10261600" cy="68303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17716_2009678742783416_3049496316114465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20903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46038_2009678896116734_5083034787017832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20903" cy="6840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21324_2009678532783437_3398637959905838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7371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23213_27427075216891564_5484509551804930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1063" y="0"/>
            <a:ext cx="3159473" cy="6840538"/>
          </a:xfrm>
          <a:prstGeom prst="can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33776_2009678202783470_7856371330208705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8000"/>
            <a:ext cx="10260000" cy="4113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2198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11.09.2024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-72000" y="251917"/>
            <a:ext cx="7653252" cy="1924268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Bach </a:t>
            </a: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Prélude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en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Do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Majeur</a:t>
            </a:r>
          </a:p>
          <a:p>
            <a:pPr algn="ctr" defTabSz="1080269"/>
            <a:r>
              <a:rPr lang="fr-FR" sz="3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Maurane </a:t>
            </a:r>
            <a:r>
              <a:rPr lang="fr-FR" sz="3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- Sur Un Prélude De Bach</a:t>
            </a:r>
            <a:endParaRPr lang="fr-FR" sz="3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38312" y="2844205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2906</TotalTime>
  <Words>57</Words>
  <Application>Microsoft Office PowerPoint</Application>
  <PresentationFormat>Personnalisé</PresentationFormat>
  <Paragraphs>15</Paragraphs>
  <Slides>61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61</vt:i4>
      </vt:variant>
    </vt:vector>
  </HeadingPairs>
  <TitlesOfParts>
    <vt:vector size="63" baseType="lpstr">
      <vt:lpstr>22_Thème Office</vt:lpstr>
      <vt:lpstr>20_Thème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352</cp:revision>
  <dcterms:created xsi:type="dcterms:W3CDTF">2020-05-12T17:47:43Z</dcterms:created>
  <dcterms:modified xsi:type="dcterms:W3CDTF">2024-09-11T16:34:16Z</dcterms:modified>
</cp:coreProperties>
</file>