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75"/>
  </p:notesMasterIdLst>
  <p:sldIdLst>
    <p:sldId id="469" r:id="rId3"/>
    <p:sldId id="471" r:id="rId4"/>
    <p:sldId id="472" r:id="rId5"/>
    <p:sldId id="473" r:id="rId6"/>
    <p:sldId id="474" r:id="rId7"/>
    <p:sldId id="475" r:id="rId8"/>
    <p:sldId id="476" r:id="rId9"/>
    <p:sldId id="477" r:id="rId10"/>
    <p:sldId id="478" r:id="rId11"/>
    <p:sldId id="509" r:id="rId12"/>
    <p:sldId id="479" r:id="rId13"/>
    <p:sldId id="480" r:id="rId14"/>
    <p:sldId id="481" r:id="rId15"/>
    <p:sldId id="482" r:id="rId16"/>
    <p:sldId id="483" r:id="rId17"/>
    <p:sldId id="484" r:id="rId18"/>
    <p:sldId id="485" r:id="rId19"/>
    <p:sldId id="486" r:id="rId20"/>
    <p:sldId id="487" r:id="rId21"/>
    <p:sldId id="488" r:id="rId22"/>
    <p:sldId id="489" r:id="rId23"/>
    <p:sldId id="517" r:id="rId24"/>
    <p:sldId id="490" r:id="rId25"/>
    <p:sldId id="491" r:id="rId26"/>
    <p:sldId id="492" r:id="rId27"/>
    <p:sldId id="493" r:id="rId28"/>
    <p:sldId id="494" r:id="rId29"/>
    <p:sldId id="495" r:id="rId30"/>
    <p:sldId id="496" r:id="rId31"/>
    <p:sldId id="497" r:id="rId32"/>
    <p:sldId id="498" r:id="rId33"/>
    <p:sldId id="499" r:id="rId34"/>
    <p:sldId id="500" r:id="rId35"/>
    <p:sldId id="530" r:id="rId36"/>
    <p:sldId id="501" r:id="rId37"/>
    <p:sldId id="502" r:id="rId38"/>
    <p:sldId id="503" r:id="rId39"/>
    <p:sldId id="504" r:id="rId40"/>
    <p:sldId id="505" r:id="rId41"/>
    <p:sldId id="506" r:id="rId42"/>
    <p:sldId id="507" r:id="rId43"/>
    <p:sldId id="508" r:id="rId44"/>
    <p:sldId id="510" r:id="rId45"/>
    <p:sldId id="511" r:id="rId46"/>
    <p:sldId id="512" r:id="rId47"/>
    <p:sldId id="535" r:id="rId48"/>
    <p:sldId id="514" r:id="rId49"/>
    <p:sldId id="515" r:id="rId50"/>
    <p:sldId id="516" r:id="rId51"/>
    <p:sldId id="518" r:id="rId52"/>
    <p:sldId id="519" r:id="rId53"/>
    <p:sldId id="520" r:id="rId54"/>
    <p:sldId id="521" r:id="rId55"/>
    <p:sldId id="522" r:id="rId56"/>
    <p:sldId id="523" r:id="rId57"/>
    <p:sldId id="524" r:id="rId58"/>
    <p:sldId id="526" r:id="rId59"/>
    <p:sldId id="539" r:id="rId60"/>
    <p:sldId id="528" r:id="rId61"/>
    <p:sldId id="529" r:id="rId62"/>
    <p:sldId id="531" r:id="rId63"/>
    <p:sldId id="532" r:id="rId64"/>
    <p:sldId id="534" r:id="rId65"/>
    <p:sldId id="536" r:id="rId66"/>
    <p:sldId id="537" r:id="rId67"/>
    <p:sldId id="538" r:id="rId68"/>
    <p:sldId id="541" r:id="rId69"/>
    <p:sldId id="543" r:id="rId70"/>
    <p:sldId id="544" r:id="rId71"/>
    <p:sldId id="527" r:id="rId72"/>
    <p:sldId id="525" r:id="rId73"/>
    <p:sldId id="470" r:id="rId74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1V7hvcSVrqsNlGdecVYDA==" hashData="oPy7ZoaLWfYbkcHi9jjPGPD7B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05/09/2024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04" y="2128098"/>
            <a:ext cx="872236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068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9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2" y="4398111"/>
            <a:ext cx="872236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2" y="2899317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4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1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93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35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33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4" y="1596886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09" y="153122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09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087" y="153122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218" indent="0">
              <a:buNone/>
              <a:defRPr sz="2400" b="1"/>
            </a:lvl2pPr>
            <a:lvl3pPr marL="1088420" indent="0">
              <a:buNone/>
              <a:defRPr sz="2100" b="1"/>
            </a:lvl3pPr>
            <a:lvl4pPr marL="1632595" indent="0">
              <a:buNone/>
              <a:defRPr sz="1900" b="1"/>
            </a:lvl4pPr>
            <a:lvl5pPr marL="2176809" indent="0">
              <a:buNone/>
              <a:defRPr sz="1900" b="1"/>
            </a:lvl5pPr>
            <a:lvl6pPr marL="2720988" indent="0">
              <a:buNone/>
              <a:defRPr sz="1900" b="1"/>
            </a:lvl6pPr>
            <a:lvl7pPr marL="3265198" indent="0">
              <a:buNone/>
              <a:defRPr sz="1900" b="1"/>
            </a:lvl7pPr>
            <a:lvl8pPr marL="3809394" indent="0">
              <a:buNone/>
              <a:defRPr sz="1900" b="1"/>
            </a:lvl8pPr>
            <a:lvl9pPr marL="4353594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087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5" y="275455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44" y="274793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5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1" y="479080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1" y="61439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218" indent="0">
              <a:buNone/>
              <a:defRPr sz="3300"/>
            </a:lvl2pPr>
            <a:lvl3pPr marL="1088420" indent="0">
              <a:buNone/>
              <a:defRPr sz="2900"/>
            </a:lvl3pPr>
            <a:lvl4pPr marL="1632595" indent="0">
              <a:buNone/>
              <a:defRPr sz="2400"/>
            </a:lvl4pPr>
            <a:lvl5pPr marL="2176809" indent="0">
              <a:buNone/>
              <a:defRPr sz="2400"/>
            </a:lvl5pPr>
            <a:lvl6pPr marL="2720988" indent="0">
              <a:buNone/>
              <a:defRPr sz="2400"/>
            </a:lvl6pPr>
            <a:lvl7pPr marL="3265198" indent="0">
              <a:buNone/>
              <a:defRPr sz="2400"/>
            </a:lvl7pPr>
            <a:lvl8pPr marL="3809394" indent="0">
              <a:buNone/>
              <a:defRPr sz="2400"/>
            </a:lvl8pPr>
            <a:lvl9pPr marL="4353594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1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218" indent="0">
              <a:buNone/>
              <a:defRPr sz="1500"/>
            </a:lvl2pPr>
            <a:lvl3pPr marL="1088420" indent="0">
              <a:buNone/>
              <a:defRPr sz="1200"/>
            </a:lvl3pPr>
            <a:lvl4pPr marL="1632595" indent="0">
              <a:buNone/>
              <a:defRPr sz="1100"/>
            </a:lvl4pPr>
            <a:lvl5pPr marL="2176809" indent="0">
              <a:buNone/>
              <a:defRPr sz="1100"/>
            </a:lvl5pPr>
            <a:lvl6pPr marL="2720988" indent="0">
              <a:buNone/>
              <a:defRPr sz="1100"/>
            </a:lvl6pPr>
            <a:lvl7pPr marL="3265198" indent="0">
              <a:buNone/>
              <a:defRPr sz="1100"/>
            </a:lvl7pPr>
            <a:lvl8pPr marL="3809394" indent="0">
              <a:buNone/>
              <a:defRPr sz="1100"/>
            </a:lvl8pPr>
            <a:lvl9pPr marL="4353594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8" y="276377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06" y="276377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5" y="277034"/>
            <a:ext cx="9235440" cy="1140091"/>
          </a:xfrm>
          <a:prstGeom prst="rect">
            <a:avLst/>
          </a:prstGeom>
        </p:spPr>
        <p:txBody>
          <a:bodyPr vert="horz" lIns="108362" tIns="54176" rIns="108362" bIns="5417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5" y="1596886"/>
            <a:ext cx="9235440" cy="4514439"/>
          </a:xfrm>
          <a:prstGeom prst="rect">
            <a:avLst/>
          </a:prstGeom>
        </p:spPr>
        <p:txBody>
          <a:bodyPr vert="horz" lIns="108362" tIns="54176" rIns="108362" bIns="5417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315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l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339" y="6342596"/>
            <a:ext cx="3249507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ct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6459" y="6342596"/>
            <a:ext cx="2394373" cy="364195"/>
          </a:xfrm>
          <a:prstGeom prst="rect">
            <a:avLst/>
          </a:prstGeom>
        </p:spPr>
        <p:txBody>
          <a:bodyPr vert="horz" lIns="108362" tIns="54176" rIns="108362" bIns="54176" rtlCol="0" anchor="ctr"/>
          <a:lstStyle>
            <a:lvl1pPr algn="r" defTabSz="108842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1088420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168" indent="-408168" algn="l" defTabSz="108842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312" indent="-340127" algn="l" defTabSz="108842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500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695" indent="-272122" algn="l" defTabSz="108842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897" indent="-272122" algn="l" defTabSz="108842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088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289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1504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5712" indent="-272122" algn="l" defTabSz="108842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1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420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595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809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98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198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3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3594" algn="l" defTabSz="108842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gif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4.gi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gif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gif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gif"/><Relationship Id="rId7" Type="http://schemas.openxmlformats.org/officeDocument/2006/relationships/image" Target="../media/image124.gif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536000"/>
            <a:ext cx="5257818" cy="2307722"/>
          </a:xfrm>
          <a:prstGeom prst="rect">
            <a:avLst/>
          </a:prstGeom>
        </p:spPr>
        <p:txBody>
          <a:bodyPr wrap="none" lIns="90853" tIns="45422" rIns="90853" bIns="45422">
            <a:spAutoFit/>
          </a:bodyPr>
          <a:lstStyle/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6300000" y="251923"/>
            <a:ext cx="3600000" cy="1363046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3" y="5654952"/>
            <a:ext cx="10261600" cy="1188021"/>
          </a:xfrm>
          <a:prstGeom prst="rect">
            <a:avLst/>
          </a:prstGeom>
          <a:noFill/>
        </p:spPr>
        <p:txBody>
          <a:bodyPr wrap="none" lIns="90853" tIns="45422" rIns="90853" bIns="45422" rtlCol="0">
            <a:prstTxWarp prst="textPlain">
              <a:avLst/>
            </a:prstTxWarp>
            <a:spAutoFit/>
          </a:bodyPr>
          <a:lstStyle/>
          <a:p>
            <a:pPr defTabSz="1088420"/>
            <a:endParaRPr lang="fr-FR" sz="59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6425742" cy="614891"/>
          </a:xfrm>
          <a:prstGeom prst="rect">
            <a:avLst/>
          </a:prstGeom>
        </p:spPr>
        <p:txBody>
          <a:bodyPr wrap="square" lIns="121288" tIns="60632" rIns="121288" bIns="60632">
            <a:spAutoFit/>
          </a:bodyPr>
          <a:lstStyle/>
          <a:p>
            <a:pPr defTabSz="1088420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5076453"/>
            <a:ext cx="1800933" cy="1476726"/>
          </a:xfrm>
          <a:prstGeom prst="rect">
            <a:avLst/>
          </a:prstGeom>
          <a:noFill/>
        </p:spPr>
        <p:txBody>
          <a:bodyPr wrap="square" lIns="90853" tIns="45422" rIns="90853" bIns="45422" rtlCol="0">
            <a:spAutoFit/>
          </a:bodyPr>
          <a:lstStyle/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88420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6633654" y="2196000"/>
            <a:ext cx="1979860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456000" y="2773365"/>
            <a:ext cx="780078" cy="1199868"/>
          </a:xfrm>
          <a:prstGeom prst="rect">
            <a:avLst/>
          </a:prstGeom>
        </p:spPr>
        <p:txBody>
          <a:bodyPr wrap="none" lIns="90992" tIns="45492" rIns="90992" bIns="45492">
            <a:spAutoFit/>
          </a:bodyPr>
          <a:lstStyle/>
          <a:p>
            <a:pPr defTabSz="1088420"/>
            <a:r>
              <a:rPr lang="fr-FR" sz="72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5</a:t>
            </a:r>
            <a:endParaRPr lang="fr-FR" sz="36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0" name="Musique celtique5 relaxante, Brise du soir, Forêt dautomne - Musique relaxante.wav">
            <a:hlinkClick r:id="" action="ppaction://media"/>
          </p:cNvPr>
          <p:cNvPicPr>
            <a:picLocks noRot="1" noChangeAspect="1"/>
          </p:cNvPicPr>
          <p:nvPr>
            <a:wavAudioFile r:embed="rId1" name="Musique celtique5 relaxante, Brise du soir, Forêt dautomne - Musique relaxante.wav"/>
          </p:nvPr>
        </p:nvPicPr>
        <p:blipFill>
          <a:blip r:embed="rId7" cstate="print"/>
          <a:stretch>
            <a:fillRect/>
          </a:stretch>
        </p:blipFill>
        <p:spPr>
          <a:xfrm>
            <a:off x="6210920" y="385231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7122403_970373608016096_4520979183927842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8" name="Image 7" descr="cadre-clipart-cadre-sunbum-1_2467261-X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50481" y="-252140"/>
            <a:ext cx="5616624" cy="734481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135738_970373864682737_5436041432730768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3" name="Image 2" descr="CADRE5A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90440" y="-828203"/>
            <a:ext cx="6381495" cy="86409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387365_970373508016106_6580918661975096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6" name="Image 5" descr="QW2EIZ719oS4QN_iWoj6tNeEl8s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6264" y="-252000"/>
            <a:ext cx="9684000" cy="73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407522_7793488163996196_2129187004805917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pic>
        <p:nvPicPr>
          <p:cNvPr id="3" name="Image 2" descr="437407522_7793488163996196_2129187004805917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624" y="0"/>
            <a:ext cx="10267224" cy="68405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pic>
        <p:nvPicPr>
          <p:cNvPr id="8" name="Image 7" descr="9vp7w767.pn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03551_7793488477329498_8457284432084403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51157" cy="68405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360000" y="0"/>
            <a:ext cx="792088" cy="684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tx1"/>
              </a:solidFill>
            </a:endParaRPr>
          </a:p>
        </p:txBody>
      </p:sp>
      <p:pic>
        <p:nvPicPr>
          <p:cNvPr id="9" name="Image 8" descr="131206_34dd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288" y="0"/>
            <a:ext cx="92170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05092_7793490970662582_6511183121187906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  <p:pic>
        <p:nvPicPr>
          <p:cNvPr id="3" name="Image 2" descr="_eEHdxGrK15vf8BYyCmTEj48mR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1394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39661_970374024682721_2454800675907926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122" name="Image 121" descr="9wd367by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66505" y="-468000"/>
            <a:ext cx="5256584" cy="777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45065_10231010289063706_3850329438378550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cadre65c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5883_10232615231586126_62595326663264417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34350" y="36538"/>
            <a:ext cx="3827250" cy="6804000"/>
          </a:xfrm>
          <a:prstGeom prst="rect">
            <a:avLst/>
          </a:prstGeom>
        </p:spPr>
      </p:pic>
      <p:pic>
        <p:nvPicPr>
          <p:cNvPr id="3" name="Image 2" descr="438097774_10232615230986111_34650700082952867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847500" cy="6840000"/>
          </a:xfrm>
          <a:prstGeom prst="rect">
            <a:avLst/>
          </a:prstGeom>
        </p:spPr>
      </p:pic>
      <p:pic>
        <p:nvPicPr>
          <p:cNvPr id="5" name="Image 4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3906664" cy="6840538"/>
          </a:xfrm>
          <a:prstGeom prst="rect">
            <a:avLst/>
          </a:prstGeom>
        </p:spPr>
      </p:pic>
      <p:pic>
        <p:nvPicPr>
          <p:cNvPr id="6" name="Image 5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4936" y="0"/>
            <a:ext cx="390666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46147_970373934682730_58093117839189260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4" name="Image 3" descr="21vmcsp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8512" y="0"/>
            <a:ext cx="518457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57561_970373988016058_49588038013786995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  <p:pic>
        <p:nvPicPr>
          <p:cNvPr id="3" name="Image 2" descr="21vmcsp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8512" y="0"/>
            <a:ext cx="518457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61374_3362119800759555_6436702955422569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000" y="-396000"/>
            <a:ext cx="11592000" cy="75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65141_3362118457426356_67427818124724925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7"/>
            <a:ext cx="10261600" cy="6836791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000" y="-396000"/>
            <a:ext cx="11592000" cy="75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69960_3362117990759736_47325536201125321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000" y="-396000"/>
            <a:ext cx="11592000" cy="75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96296_3362117707426431_43679413876733951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000" y="-396000"/>
            <a:ext cx="11592000" cy="75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01028_777185144508165_4995063691401037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2013" y="0"/>
            <a:ext cx="6237573" cy="6840538"/>
          </a:xfrm>
          <a:prstGeom prst="rect">
            <a:avLst/>
          </a:prstGeom>
        </p:spPr>
      </p:pic>
      <p:pic>
        <p:nvPicPr>
          <p:cNvPr id="3" name="Image 2" descr="bee5bed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62447" y="-1"/>
            <a:ext cx="6300589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60009_3362119204092948_5159574542230081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4" name="Image 3" descr="_eEHdxGrK15vf8BYyCmTEj48mR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83757_970373638016093_6772496549393035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538"/>
            <a:ext cx="8835000" cy="6840000"/>
          </a:xfrm>
          <a:prstGeom prst="rect">
            <a:avLst/>
          </a:prstGeom>
        </p:spPr>
      </p:pic>
      <p:pic>
        <p:nvPicPr>
          <p:cNvPr id="3" name="Image 2" descr="336eccad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695239_3362116757426526_1322208441152550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4" name="Image 3" descr="_eEHdxGrK15vf8BYyCmTEj48mR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01293_7793489713996041_76452992717631784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8544972" cy="6840538"/>
          </a:xfrm>
          <a:prstGeom prst="rect">
            <a:avLst/>
          </a:prstGeom>
        </p:spPr>
      </p:pic>
      <p:pic>
        <p:nvPicPr>
          <p:cNvPr id="4" name="Image 3" descr="_eEHdxGrK15vf8BYyCmTEj48mR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2248" y="0"/>
            <a:ext cx="9937104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0119_10232615231746130_4903189231086130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7500" cy="6840000"/>
          </a:xfrm>
          <a:prstGeom prst="rect">
            <a:avLst/>
          </a:prstGeom>
        </p:spPr>
      </p:pic>
      <p:pic>
        <p:nvPicPr>
          <p:cNvPr id="3" name="Image 2" descr="438790290_10232615230546100_86562662209824650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14100" y="538"/>
            <a:ext cx="3847500" cy="6840000"/>
          </a:xfrm>
          <a:prstGeom prst="rect">
            <a:avLst/>
          </a:prstGeom>
        </p:spPr>
      </p:pic>
      <p:pic>
        <p:nvPicPr>
          <p:cNvPr id="4" name="Image 3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3906664" cy="6840538"/>
          </a:xfrm>
          <a:prstGeom prst="rect">
            <a:avLst/>
          </a:prstGeom>
        </p:spPr>
      </p:pic>
      <p:pic>
        <p:nvPicPr>
          <p:cNvPr id="5" name="Image 4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4936" y="0"/>
            <a:ext cx="390666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01669_3362119597426242_8196054644516594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_eEHdxGrK15vf8BYyCmTEj48mR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6791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07090_3362116670759868_8520145903871148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9466" cy="6840538"/>
          </a:xfrm>
          <a:prstGeom prst="rect">
            <a:avLst/>
          </a:prstGeom>
        </p:spPr>
      </p:pic>
      <p:pic>
        <p:nvPicPr>
          <p:cNvPr id="3" name="Image 2" descr="9vp7w7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12379_970373304682793_61399240893175049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5591720" cy="6840538"/>
          </a:xfrm>
          <a:prstGeom prst="rect">
            <a:avLst/>
          </a:prstGeom>
        </p:spPr>
      </p:pic>
      <p:pic>
        <p:nvPicPr>
          <p:cNvPr id="3" name="Image 2" descr="8f78701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62448" y="-396156"/>
            <a:ext cx="6343414" cy="770485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19140_970373804682743_6129301802899503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5333753" cy="6840538"/>
          </a:xfrm>
          <a:prstGeom prst="rect">
            <a:avLst/>
          </a:prstGeom>
        </p:spPr>
      </p:pic>
      <p:pic>
        <p:nvPicPr>
          <p:cNvPr id="4" name="Image 3" descr="735bb58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94496" y="0"/>
            <a:ext cx="5400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28027_970373734682750_5816325301229154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4" name="Image 3" descr="735bb58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94496" y="0"/>
            <a:ext cx="5400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70378_10211245724015417_88397347094511668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31991" cy="6840538"/>
          </a:xfrm>
          <a:prstGeom prst="rect">
            <a:avLst/>
          </a:prstGeom>
        </p:spPr>
      </p:pic>
      <p:pic>
        <p:nvPicPr>
          <p:cNvPr id="3" name="Image 2" descr="1394ef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5579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976897_1515336092530097_4621983920700006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9995307" cy="6840538"/>
          </a:xfrm>
          <a:prstGeom prst="rect">
            <a:avLst/>
          </a:prstGeom>
        </p:spPr>
      </p:pic>
      <p:pic>
        <p:nvPicPr>
          <p:cNvPr id="3" name="Image 2" descr="1394ef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5579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8667_3362120160759519_6749572004661739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4" name="Image 3" descr="1575751_39dd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69800" y="-180131"/>
            <a:ext cx="10801200" cy="727280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9589_3362120414092827_2455352977920438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4" name="Image 3" descr="1575751_39dd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69800" y="-180131"/>
            <a:ext cx="10801200" cy="727280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9886_970373758016081_12726520039750439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_eEHdxGrK15vf8BYyCmTEj48mR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79201_970373464682777_43161367186649822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3" name="Image 2" descr="1394ef67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000" y="-432000"/>
            <a:ext cx="6048000" cy="77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75116_1515336649196708_2839298842302737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46750" cy="6840000"/>
          </a:xfrm>
          <a:prstGeom prst="rect">
            <a:avLst/>
          </a:prstGeom>
        </p:spPr>
      </p:pic>
      <p:pic>
        <p:nvPicPr>
          <p:cNvPr id="3" name="Image 2" descr="438691834_1515336165863423_33151039148811889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3168" y="3734"/>
            <a:ext cx="3888432" cy="6836804"/>
          </a:xfrm>
          <a:prstGeom prst="rect">
            <a:avLst/>
          </a:prstGeom>
        </p:spPr>
      </p:pic>
      <p:pic>
        <p:nvPicPr>
          <p:cNvPr id="4" name="Image 3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194696" cy="6840538"/>
          </a:xfrm>
          <a:prstGeom prst="rect">
            <a:avLst/>
          </a:prstGeom>
        </p:spPr>
      </p:pic>
      <p:pic>
        <p:nvPicPr>
          <p:cNvPr id="5" name="Image 4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0920" y="0"/>
            <a:ext cx="405068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593_970374054682718_6820787201142407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8995307" cy="6840538"/>
          </a:xfrm>
          <a:prstGeom prst="rect">
            <a:avLst/>
          </a:prstGeom>
        </p:spPr>
      </p:pic>
      <p:pic>
        <p:nvPicPr>
          <p:cNvPr id="3" name="Image 2" descr="3a5b7556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6000" y="-396000"/>
            <a:ext cx="10764000" cy="76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633_3362119300759605_48157239925760144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02088tube-cadre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" y="-324001"/>
            <a:ext cx="11124000" cy="748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808_3362120267426175_22079387165969263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4" name="Image 3" descr="_eEHdxGrK15vf8BYyCmTEj48mR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8720_3362117577426444_3616246464765774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6" name="Image 5" descr="picmix.com_23108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8738_3362118567426345_1578120352141676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30b1854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8855_3362119504092918_3975237998749995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0_b5e76_2ad02b6a_XX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2785_970373241349466_34680274256643864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pic>
        <p:nvPicPr>
          <p:cNvPr id="3" name="Image 2" descr="6b910478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0" y="0"/>
            <a:ext cx="676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5705_3362117424093126_2649032361643874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02088tube-cadre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000" y="-396000"/>
            <a:ext cx="10980000" cy="75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6071_3362116964093172_9100066206103939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QW2EIZ719oS4QN_iWoj6tNeEl8s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24000" y="-396000"/>
            <a:ext cx="10944000" cy="766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6157_3362116864093182_5706489947239346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ea953614 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6850_7793488703996142_8990384224168516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267224" cy="6840538"/>
          </a:xfrm>
          <a:prstGeom prst="rect">
            <a:avLst/>
          </a:prstGeom>
        </p:spPr>
      </p:pic>
      <p:pic>
        <p:nvPicPr>
          <p:cNvPr id="7" name="Image 6" descr="131206_34dd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07502_10232615231186116_7468892640647953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47803" cy="6840538"/>
          </a:xfrm>
          <a:prstGeom prst="rect">
            <a:avLst/>
          </a:prstGeom>
        </p:spPr>
      </p:pic>
      <p:pic>
        <p:nvPicPr>
          <p:cNvPr id="3" name="Image 2" descr="440409145_970373898016067_524685715416217175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43296" y="0"/>
            <a:ext cx="4818304" cy="6840538"/>
          </a:xfrm>
          <a:prstGeom prst="rect">
            <a:avLst/>
          </a:prstGeom>
        </p:spPr>
      </p:pic>
      <p:pic>
        <p:nvPicPr>
          <p:cNvPr id="4" name="Image 3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3906664" cy="6840538"/>
          </a:xfrm>
          <a:prstGeom prst="rect">
            <a:avLst/>
          </a:prstGeom>
        </p:spPr>
      </p:pic>
      <p:pic>
        <p:nvPicPr>
          <p:cNvPr id="5" name="Image 4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8832" y="0"/>
            <a:ext cx="484276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8160_3362118704092998_2205917176429154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000" y="-396000"/>
            <a:ext cx="11592000" cy="75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8270_7793489447329401_5309614119622674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624" y="0"/>
            <a:ext cx="10267224" cy="6840538"/>
          </a:xfrm>
          <a:prstGeom prst="rect">
            <a:avLst/>
          </a:prstGeom>
        </p:spPr>
      </p:pic>
      <p:pic>
        <p:nvPicPr>
          <p:cNvPr id="3" name="Image 2" descr="cadre65c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000" y="-396000"/>
            <a:ext cx="11592000" cy="75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9270_970373971349393_5756485921384240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04-42-44-334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4536" y="0"/>
            <a:ext cx="468052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8100145_970373554682768_37872948124824886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512" y="0"/>
            <a:ext cx="5130404" cy="6840538"/>
          </a:xfrm>
          <a:prstGeom prst="rect">
            <a:avLst/>
          </a:prstGeom>
        </p:spPr>
      </p:pic>
      <p:pic>
        <p:nvPicPr>
          <p:cNvPr id="4" name="Image 3" descr="1394ef6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50480" y="-324147"/>
            <a:ext cx="5760640" cy="741682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8372_3362117814093087_60326683452605755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4" name="Image 3" descr="bmzxc34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9667_10225454827745409_8347132866355359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443399" cy="6840538"/>
          </a:xfrm>
          <a:prstGeom prst="rect">
            <a:avLst/>
          </a:prstGeom>
        </p:spPr>
      </p:pic>
      <p:pic>
        <p:nvPicPr>
          <p:cNvPr id="3" name="Image 2" descr="0_b5e76_2ad02b6a_XX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38513" y="0"/>
            <a:ext cx="54726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18147_3362117044093164_2901177299037271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4" name="Image 3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 rot="-5400000">
            <a:off x="1710531" y="-1710531"/>
            <a:ext cx="6840538" cy="102616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18311_3362117124093156_71791132098025237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57564c8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828000"/>
            <a:ext cx="10261600" cy="788476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9132_3362118354093033_1602070624561632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 3" descr="05-39-48-18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42368" y="251917"/>
            <a:ext cx="7632848" cy="61926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59699_3362120027426199_8489440438119941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4" name="Image 3" descr="cadre65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80131"/>
            <a:ext cx="10261600" cy="720079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2854_10225454828065417_3654292579482482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218465" cy="6840538"/>
          </a:xfrm>
          <a:prstGeom prst="rect">
            <a:avLst/>
          </a:prstGeom>
        </p:spPr>
      </p:pic>
      <p:pic>
        <p:nvPicPr>
          <p:cNvPr id="4" name="Image 3" descr="cadre65c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06464" y="-216000"/>
            <a:ext cx="6120680" cy="7056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55190_1515336299196743_5322754620879970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60500" cy="6840000"/>
          </a:xfrm>
          <a:prstGeom prst="rect">
            <a:avLst/>
          </a:prstGeom>
        </p:spPr>
      </p:pic>
      <p:pic>
        <p:nvPicPr>
          <p:cNvPr id="3" name="Image 2" descr="439079647_970373678016089_188979743977417741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33292" y="0"/>
            <a:ext cx="4228308" cy="6840538"/>
          </a:xfrm>
          <a:prstGeom prst="rect">
            <a:avLst/>
          </a:prstGeom>
        </p:spPr>
      </p:pic>
      <p:pic>
        <p:nvPicPr>
          <p:cNvPr id="5" name="Image 4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94896" y="0"/>
            <a:ext cx="4266704" cy="6840538"/>
          </a:xfrm>
          <a:prstGeom prst="rect">
            <a:avLst/>
          </a:prstGeom>
        </p:spPr>
      </p:pic>
      <p:pic>
        <p:nvPicPr>
          <p:cNvPr id="6" name="Image 5" descr="735bb58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387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32020_1515336485863391_4287913543451467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4" name="Image 3" descr="_nRrUkLI-h943s1zBl8Ko_9ebl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00" y="0"/>
            <a:ext cx="90913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64163_1515336392530067_3168845688077442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0520" y="0"/>
            <a:ext cx="5130404" cy="6840538"/>
          </a:xfrm>
          <a:prstGeom prst="rect">
            <a:avLst/>
          </a:prstGeom>
        </p:spPr>
      </p:pic>
      <p:pic>
        <p:nvPicPr>
          <p:cNvPr id="4" name="Image 3" descr="02-32-07-990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10520" y="0"/>
            <a:ext cx="518457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76458_1515336815863358_34677763106452959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pic>
        <p:nvPicPr>
          <p:cNvPr id="3" name="Image 2" descr="cadre_anim4ok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0"/>
            <a:ext cx="10080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691752_10232615232106139_9097145480266229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  <p:pic>
        <p:nvPicPr>
          <p:cNvPr id="3" name="Image 2" descr="1020301_5a636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6000"/>
            <a:ext cx="102616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07328_1515335929196780_6508959845302062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54646" cy="6840538"/>
          </a:xfrm>
          <a:prstGeom prst="rect">
            <a:avLst/>
          </a:prstGeom>
        </p:spPr>
      </p:pic>
      <p:pic>
        <p:nvPicPr>
          <p:cNvPr id="3" name="Image 2" descr="30b18542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12000" y="-540000"/>
            <a:ext cx="11484000" cy="788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25356_1515336955863344_7437495600372335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374276" cy="6840538"/>
          </a:xfrm>
          <a:prstGeom prst="rect">
            <a:avLst/>
          </a:prstGeom>
        </p:spPr>
      </p:pic>
      <p:pic>
        <p:nvPicPr>
          <p:cNvPr id="3" name="Image 2" descr="cadre58-scintillant-fd-trans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0440000" cy="682785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25795_1515337039196669_7929264858837182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4-39-31-515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2400" y="0"/>
            <a:ext cx="647084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33873_10232615230026087_4708791701268335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  <p:pic>
        <p:nvPicPr>
          <p:cNvPr id="3" name="Image 2" descr="cadre_animeM57mis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0000"/>
            <a:ext cx="10261600" cy="648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40418_10232615232266143_36183581822893269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71250"/>
          </a:xfrm>
          <a:prstGeom prst="rect">
            <a:avLst/>
          </a:prstGeom>
        </p:spPr>
      </p:pic>
      <p:pic>
        <p:nvPicPr>
          <p:cNvPr id="3" name="Image 2" descr="1248779_efd0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67941"/>
            <a:ext cx="10261600" cy="585088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04-30-58-660_512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 rot="-120000">
            <a:off x="-702365" y="577180"/>
            <a:ext cx="11670755" cy="4876800"/>
          </a:xfrm>
          <a:prstGeom prst="rect">
            <a:avLst/>
          </a:prstGeom>
          <a:effectLst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856951_1156074238916573_4382137242713473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687283" cy="6840538"/>
          </a:xfrm>
          <a:prstGeom prst="rect">
            <a:avLst/>
          </a:prstGeom>
        </p:spPr>
      </p:pic>
      <p:pic>
        <p:nvPicPr>
          <p:cNvPr id="3" name="Image 2" descr="04-42-44-334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78472" y="0"/>
            <a:ext cx="5760640" cy="684053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113789_10211245209882564_17639695366784682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8311254" cy="6840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 2" descr="04-30-58-660_51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600000">
            <a:off x="2708918" y="-309548"/>
            <a:ext cx="5256584" cy="715245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9709_3362118174093051_74689432377490958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3" name="Image 2" descr="CADRE5A1.pn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93936" y="-1044001"/>
            <a:ext cx="13391576" cy="878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1629_3362119704092898_2678061764732062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73"/>
            <a:ext cx="10261600" cy="6836791"/>
          </a:xfrm>
          <a:prstGeom prst="rect">
            <a:avLst/>
          </a:prstGeom>
        </p:spPr>
      </p:pic>
      <p:pic>
        <p:nvPicPr>
          <p:cNvPr id="6" name="Image 5" descr="1020301_5a63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616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84161" y="5868298"/>
            <a:ext cx="2189011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2191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4176000"/>
            <a:ext cx="5220387" cy="766974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1373" y="2653340"/>
            <a:ext cx="2048395" cy="766974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673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05.09.2024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684" y="1981808"/>
            <a:ext cx="276922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3980" y="256515"/>
            <a:ext cx="899998" cy="799113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91040" y="3312000"/>
            <a:ext cx="1800000" cy="207915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62848" y="2700189"/>
            <a:ext cx="1800000" cy="2863634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1578  C 0.003 -0.0127  0.007 -0.03969  0.015 -0.03969  C 0.024 -0.03969  0.027 -0.0127  0.03 0.01578  C 0.034 0.04726  0.037 0.07874  0.047 0.07874  C 0.056 0.07874  0.059 0.04726  0.063 0.01578  C 0.065 -0.0127  0.069 -0.03969  0.078 -0.03969  C 0.086 -0.03969  0.09 -0.0127  0.093 0.01578  C 0.096 0.04726  0.1 0.07874  0.109 0.07874  C 0.118 0.07874  0.125 0.01578  0.125 0.01578  C 0.128 -0.0127  0.131 -0.03969  0.14 -0.03969  C 0.149 -0.03969  0.152 -0.0127  0.155 0.01578  C 0.159 0.04726  0.162 0.07874  0.172 0.07874  C 0.181 0.07874  0.184 0.04726  0.187 0.01578  C 0.191 -0.0127  0.194 -0.03969  0.203 -0.03969  C 0.211 -0.03969  0.215 -0.0127  0.218 0.01578  C 0.221 0.04726  0.225 0.07874  0.234 0.07874  C 0.243 0.07874  0.246 0.04726  0.25 0.01578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48  0.007 -0.05547  0.015 -0.05547  C 0.024 -0.05547  0.027 -0.02848  0.03 0  C 0.034 0.03148  0.037 0.06296  0.047 0.06296  C 0.056 0.06296  0.059 0.03148  0.063 0  C 0.065 -0.02848  0.069 -0.05547  0.078 -0.05547  C 0.086 -0.05547  0.09 -0.02848  0.093 0  C 0.096 0.03148  0.1 0.06296  0.109 0.06296  C 0.118 0.06296  0.125 0  0.125 0  C 0.128 -0.02848  0.131 -0.05547  0.14 -0.05547  C 0.149 -0.05547  0.152 -0.02848  0.155 0  C 0.159 0.03148  0.162 0.06296  0.172 0.06296  C 0.181 0.06296  0.184 0.03148  0.187 0  C 0.191 -0.02848  0.194 -0.05547  0.203 -0.05547  C 0.211 -0.05547  0.215 -0.02848  0.218 0  C 0.221 0.03148  0.225 0.06296  0.234 0.06296  C 0.243 0.06296  0.246 0.03148  0.25 0  E" pathEditMode="fixed" ptsTypes="">
                                      <p:cBhvr>
                                        <p:cTn id="31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727 -0.03318 C -0.00371 -0.05847 0.00124 -0.08237 0.01099 -0.08237 C 0.02214 -0.08237 0.0257 -0.05847 0.02957 -0.03318 C 0.03452 -0.00534 0.03808 0.0225 0.05046 0.0225 C 0.0616 0.0225 0.06516 -0.00534 0.07012 -0.03318 C 0.07259 -0.05847 0.07755 -0.08237 0.08854 -0.08237 C 0.0986 -0.08237 0.10339 -0.05847 0.10711 -0.03318 C 0.11082 -0.00534 0.11562 0.0225 0.12676 0.0225 C 0.13775 0.0225 0.14627 -0.03318 0.14627 -0.03295 C 0.14983 -0.05847 0.1537 -0.08237 0.16484 -0.08237 C 0.17583 -0.08237 0.17923 -0.05847 0.18326 -0.03318 C 0.1879 -0.00534 0.19177 0.0225 0.204 0.0225 C 0.2153 0.0225 0.21886 -0.00534 0.22257 -0.03318 C 0.22737 -0.05847 0.23124 -0.08237 0.24223 -0.08237 C 0.25198 -0.08237 0.25678 -0.05847 0.26064 -0.03318 C 0.2642 -0.00534 0.26931 0.0225 0.2803 0.0225 C 0.29114 0.0225 0.295 -0.00534 0.30011 -0.03318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5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5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500"/>
                            </p:stCondLst>
                            <p:childTnLst>
                              <p:par>
                                <p:cTn id="72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23 1.91139E-6 C -0.02934 -0.02529 -0.02534 -0.04941 -0.01736 -0.04941 C -0.00833 -0.04941 -0.00538 -0.02529 -0.00225 1.91139E-6 C 0.00174 0.02807 0.00469 0.0559 0.01476 0.0559 C 0.02379 0.0559 0.02674 0.02807 0.03073 1.91139E-6 C 0.03264 -0.02529 0.03664 -0.04941 0.04566 -0.04941 C 0.05365 -0.04941 0.05764 -0.02529 0.06077 1.91139E-6 C 0.06372 0.02807 0.06771 0.0559 0.07674 0.0559 C 0.08577 0.0559 0.09271 1.91139E-6 0.09271 0.00023 C 0.09566 -0.02529 0.09879 -0.04941 0.10764 -0.04941 C 0.11667 -0.04941 0.11962 -0.02529 0.12275 1.91139E-6 C 0.12674 0.02807 0.12969 0.0559 0.13976 0.0559 C 0.14879 0.0559 0.15174 0.02807 0.15469 1.91139E-6 C 0.15869 -0.02529 0.16164 -0.04941 0.17066 -0.04941 C 0.17865 -0.04941 0.18264 -0.02529 0.18577 1.91139E-6 C 0.18872 0.02807 0.19271 0.0559 0.20174 0.0559 C 0.21077 0.0559 0.21372 0.02807 0.21771 1.91139E-6 " pathEditMode="fixed" rAng="0" ptsTypes="fffffffffffffffff">
                                      <p:cBhvr>
                                        <p:cTn id="73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2872</TotalTime>
  <Words>29</Words>
  <Application>Microsoft Office PowerPoint</Application>
  <PresentationFormat>Personnalisé</PresentationFormat>
  <Paragraphs>12</Paragraphs>
  <Slides>72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72</vt:i4>
      </vt:variant>
    </vt:vector>
  </HeadingPairs>
  <TitlesOfParts>
    <vt:vector size="74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349</cp:revision>
  <dcterms:created xsi:type="dcterms:W3CDTF">2020-05-12T17:47:43Z</dcterms:created>
  <dcterms:modified xsi:type="dcterms:W3CDTF">2024-09-05T19:58:28Z</dcterms:modified>
</cp:coreProperties>
</file>