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83"/>
  </p:notesMasterIdLst>
  <p:sldIdLst>
    <p:sldId id="469" r:id="rId3"/>
    <p:sldId id="487" r:id="rId4"/>
    <p:sldId id="477" r:id="rId5"/>
    <p:sldId id="471" r:id="rId6"/>
    <p:sldId id="472" r:id="rId7"/>
    <p:sldId id="473" r:id="rId8"/>
    <p:sldId id="474" r:id="rId9"/>
    <p:sldId id="484" r:id="rId10"/>
    <p:sldId id="475" r:id="rId11"/>
    <p:sldId id="476" r:id="rId12"/>
    <p:sldId id="478" r:id="rId13"/>
    <p:sldId id="479" r:id="rId14"/>
    <p:sldId id="480" r:id="rId15"/>
    <p:sldId id="481" r:id="rId16"/>
    <p:sldId id="482" r:id="rId17"/>
    <p:sldId id="483" r:id="rId18"/>
    <p:sldId id="485" r:id="rId19"/>
    <p:sldId id="486" r:id="rId20"/>
    <p:sldId id="488" r:id="rId21"/>
    <p:sldId id="489" r:id="rId22"/>
    <p:sldId id="490" r:id="rId23"/>
    <p:sldId id="491" r:id="rId24"/>
    <p:sldId id="493" r:id="rId25"/>
    <p:sldId id="495" r:id="rId26"/>
    <p:sldId id="496" r:id="rId27"/>
    <p:sldId id="497" r:id="rId28"/>
    <p:sldId id="498" r:id="rId29"/>
    <p:sldId id="499" r:id="rId30"/>
    <p:sldId id="501" r:id="rId31"/>
    <p:sldId id="502" r:id="rId32"/>
    <p:sldId id="503" r:id="rId33"/>
    <p:sldId id="504" r:id="rId34"/>
    <p:sldId id="505" r:id="rId35"/>
    <p:sldId id="506" r:id="rId36"/>
    <p:sldId id="507" r:id="rId37"/>
    <p:sldId id="508" r:id="rId38"/>
    <p:sldId id="509" r:id="rId39"/>
    <p:sldId id="510" r:id="rId40"/>
    <p:sldId id="511" r:id="rId41"/>
    <p:sldId id="512" r:id="rId42"/>
    <p:sldId id="513" r:id="rId43"/>
    <p:sldId id="514" r:id="rId44"/>
    <p:sldId id="515" r:id="rId45"/>
    <p:sldId id="516" r:id="rId46"/>
    <p:sldId id="517" r:id="rId47"/>
    <p:sldId id="518" r:id="rId48"/>
    <p:sldId id="519" r:id="rId49"/>
    <p:sldId id="520" r:id="rId50"/>
    <p:sldId id="521" r:id="rId51"/>
    <p:sldId id="522" r:id="rId52"/>
    <p:sldId id="523" r:id="rId53"/>
    <p:sldId id="524" r:id="rId54"/>
    <p:sldId id="525" r:id="rId55"/>
    <p:sldId id="527" r:id="rId56"/>
    <p:sldId id="528" r:id="rId57"/>
    <p:sldId id="529" r:id="rId58"/>
    <p:sldId id="531" r:id="rId59"/>
    <p:sldId id="532" r:id="rId60"/>
    <p:sldId id="533" r:id="rId61"/>
    <p:sldId id="534" r:id="rId62"/>
    <p:sldId id="535" r:id="rId63"/>
    <p:sldId id="536" r:id="rId64"/>
    <p:sldId id="550" r:id="rId65"/>
    <p:sldId id="539" r:id="rId66"/>
    <p:sldId id="551" r:id="rId67"/>
    <p:sldId id="552" r:id="rId68"/>
    <p:sldId id="553" r:id="rId69"/>
    <p:sldId id="554" r:id="rId70"/>
    <p:sldId id="540" r:id="rId71"/>
    <p:sldId id="541" r:id="rId72"/>
    <p:sldId id="542" r:id="rId73"/>
    <p:sldId id="543" r:id="rId74"/>
    <p:sldId id="544" r:id="rId75"/>
    <p:sldId id="546" r:id="rId76"/>
    <p:sldId id="547" r:id="rId77"/>
    <p:sldId id="548" r:id="rId78"/>
    <p:sldId id="549" r:id="rId79"/>
    <p:sldId id="545" r:id="rId80"/>
    <p:sldId id="526" r:id="rId81"/>
    <p:sldId id="470" r:id="rId82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1uXYzF5CeV/YUGvGHNOMA==" hashData="7qaswnEMNpI31W6JEl9D8pqeu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132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04/09/2024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Bar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Bar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7" Type="http://schemas.openxmlformats.org/officeDocument/2006/relationships/image" Target="../media/image88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4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Musique celtique4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4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85256_3356408657997336_742804221506690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29563_435331109028633_6879754690657029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425032_962001482186642_6499564279327814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star10">
            <a:avLst/>
          </a:prstGeom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545495_963149172071873_1740244384884116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53969_10225185706296005_5374381393378199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dodecago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19805_730311922507461_8848673503195512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538"/>
            <a:ext cx="5130000" cy="6840000"/>
          </a:xfrm>
          <a:prstGeom prst="star32">
            <a:avLst/>
          </a:prstGeom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001451_3355836984721170_1022947609217885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8">
            <a:avLst/>
          </a:prstGeom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73916_435318215696589_4704197516888439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star32">
            <a:avLst/>
          </a:prstGeom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21009_437041745524236_7461303290365056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59507_1511724279376492_8666147226600046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13302" cy="6840538"/>
          </a:xfrm>
          <a:prstGeom prst="heptagon">
            <a:avLst/>
          </a:prstGeom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59738_437048875523523_7397742819417873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109702_730311965840790_8772395103564987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1738" y="0"/>
            <a:ext cx="6378124" cy="6840538"/>
          </a:xfrm>
          <a:prstGeom prst="irregularSeal2">
            <a:avLst/>
          </a:prstGeom>
          <a:ln>
            <a:noFill/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94896_10161164797472410_8586256904870297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/>
          </a:prstGeom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696992_901733354976209_1114887981119890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horizontalScroll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800465_10225185711936146_828085061287887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flowChartDelay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006964_3356409261330609_5391864854636810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flowChartAlternateProcess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30062_2165648210449190_8999983132188304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010" y="0"/>
            <a:ext cx="8788286" cy="6840538"/>
          </a:xfrm>
          <a:prstGeom prst="ellipseRibbo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97280_3355836441387891_8605315085802689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97416_2165649250449086_3270223306276379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snip2Diag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bliqueBottomRight"/>
            <a:lightRig rig="threePt" dir="t"/>
          </a:scene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00098_437042075524203_1515121243833709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07009_2165648703782474_36489838524789656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ound2Diag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36246_3355837251387810_8280875412201334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24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38171_3355836648054537_4182833755066558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38191_3356409067997295_8604434620051106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nipRoundRect">
            <a:avLst/>
          </a:prstGeom>
          <a:ln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43267_3355836208054581_6164341399500820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flowChartPunchedTape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43488_3338322126467582_3429180410113262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14100" y="0"/>
            <a:ext cx="3847500" cy="6840000"/>
          </a:xfrm>
          <a:prstGeom prst="ca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" name="Image 3" descr="436302000_3158114987658917_69872037008942289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60000" cy="6840000"/>
          </a:xfrm>
          <a:prstGeom prst="ca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75269_3356407737997428_7868268350157695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276428_3355835468054655_1658329165257639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bevel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00350_3357049267933275_1974422047539221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cube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05477_3355836108054591_2370424742735793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ln>
            <a:solidFill>
              <a:srgbClr val="002060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10052_3356407394664129_7270100635631813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836791"/>
          </a:xfrm>
          <a:prstGeom prst="flowChartDocument">
            <a:avLst/>
          </a:prstGeom>
          <a:effectLst>
            <a:softEdge rad="127000"/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10322_3355836744721194_8720441311180052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dodecago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6311266_3355835588054643_3115910395132825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ca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30652_3356407624664106_7458370618953845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horizontalScroll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34036_3356407307997471_1488744722106087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43633_3356408394664029_7592911673495773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flowChartMagneticDisk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49550_3356407164664152_4537973534893622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7"/>
            <a:ext cx="10261600" cy="6836791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52106_3356408541330681_257712391276162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flowChartMagneticDrum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64337_3356408977997304_1264102978157349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teardrop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67732_3357049111266624_6284149070376183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irregularSeal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68564_3356407684664100_6747238924446131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chord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68732_3357050137933188_5346662059207974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6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379098_3355836881387847_1633845821245344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24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13818_3356408761330659_103253235347508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26537_3734775756810131_5432045136386456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40320_3356407831330752_2897808467483724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bevel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43946_3356407557997446_3377113267472645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hexago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44192_3355837471387788_1342122778798155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0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49759_3356407074664161_4972374739387348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6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65069_2165648297115848_3870268056636009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ca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499720_3356407481330787_2049423016691764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6916268_2566597263525389_46678758182770612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088020_404139659227535_1308603842128277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0" y="538"/>
            <a:ext cx="3847500" cy="6840000"/>
          </a:xfrm>
          <a:prstGeom prst="ca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134624_968026944917429_4805973977062504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0"/>
            <a:ext cx="8168742" cy="6840538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7374855_2566710146847434_5065809498173137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-1020000">
            <a:off x="576000" y="-108000"/>
            <a:ext cx="9120719" cy="6840539"/>
          </a:xfrm>
          <a:prstGeom prst="chord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7386876_3644576112423259_9102058871153006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9396224" cy="6840538"/>
          </a:xfrm>
          <a:prstGeom prst="star1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391668_437042125524198_9065469358954915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7485246_901733514976193_6154507997381353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7415699" cy="6840000"/>
          </a:xfrm>
          <a:prstGeom prst="flowChartMagneticDrum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7545986_901733561642855_3589361915281478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385359" cy="6840538"/>
          </a:xfrm>
          <a:prstGeom prst="verticalScroll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579002_901733278309550_3984676796999933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7154063" cy="6840538"/>
          </a:xfrm>
          <a:prstGeom prst="star7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583407_901733604976184_928151110407179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8721686" cy="6840538"/>
          </a:xfrm>
          <a:prstGeom prst="round2Same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768432_2146651755690793_406274994410537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7400"/>
            <a:ext cx="10261600" cy="5765737"/>
          </a:xfrm>
          <a:prstGeom prst="star24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29418_437041842190893_7591912565071626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31896_437048622190215_4023493332732876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34894_438465212048556_4144504633592992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35289_437041945524216_5867657632352471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37357_437048792190198_8852690730335505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snip2Same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9011229_122156547368061213_406791126891618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dodecago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942535_438465875381823_5375740984456394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smileyFace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58314_901733404976204_3979574187131449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star7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59626_901733461642865_9154696533653978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9789679" cy="6840538"/>
          </a:xfrm>
          <a:prstGeom prst="flowChartMagneticDrum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79175_901733651642846_632577567685797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673460" cy="6768000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95984_901733128309565_2645015862440464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304" y="0"/>
            <a:ext cx="8818594" cy="6840538"/>
          </a:xfrm>
          <a:prstGeom prst="dodecagon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216673_437042002190877_3612566792870299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oundRect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86206_2146650882357547_5518231178308835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58830" cy="6840538"/>
          </a:xfrm>
          <a:prstGeom prst="star16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6789_438466182048459_4409381331627599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flowChartPredefinedProcess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79212_7763224617022551_2432376117083855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star32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7068178_3355837371387798_3939517538965092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bevel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04.09.2024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2821</TotalTime>
  <Words>29</Words>
  <Application>Microsoft Office PowerPoint</Application>
  <PresentationFormat>Personnalisé</PresentationFormat>
  <Paragraphs>12</Paragraphs>
  <Slides>80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80</vt:i4>
      </vt:variant>
    </vt:vector>
  </HeadingPairs>
  <TitlesOfParts>
    <vt:vector size="82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338</cp:revision>
  <dcterms:created xsi:type="dcterms:W3CDTF">2020-05-12T17:47:43Z</dcterms:created>
  <dcterms:modified xsi:type="dcterms:W3CDTF">2024-09-04T19:16:36Z</dcterms:modified>
</cp:coreProperties>
</file>