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73"/>
  </p:notesMasterIdLst>
  <p:sldIdLst>
    <p:sldId id="469" r:id="rId3"/>
    <p:sldId id="471" r:id="rId4"/>
    <p:sldId id="472" r:id="rId5"/>
    <p:sldId id="489" r:id="rId6"/>
    <p:sldId id="473" r:id="rId7"/>
    <p:sldId id="474" r:id="rId8"/>
    <p:sldId id="490" r:id="rId9"/>
    <p:sldId id="475" r:id="rId10"/>
    <p:sldId id="476" r:id="rId11"/>
    <p:sldId id="491" r:id="rId12"/>
    <p:sldId id="477" r:id="rId13"/>
    <p:sldId id="478" r:id="rId14"/>
    <p:sldId id="487" r:id="rId15"/>
    <p:sldId id="479" r:id="rId16"/>
    <p:sldId id="480" r:id="rId17"/>
    <p:sldId id="488" r:id="rId18"/>
    <p:sldId id="481" r:id="rId19"/>
    <p:sldId id="484" r:id="rId20"/>
    <p:sldId id="493" r:id="rId21"/>
    <p:sldId id="482" r:id="rId22"/>
    <p:sldId id="483" r:id="rId23"/>
    <p:sldId id="498" r:id="rId24"/>
    <p:sldId id="485" r:id="rId25"/>
    <p:sldId id="486" r:id="rId26"/>
    <p:sldId id="492" r:id="rId27"/>
    <p:sldId id="494" r:id="rId28"/>
    <p:sldId id="504" r:id="rId29"/>
    <p:sldId id="495" r:id="rId30"/>
    <p:sldId id="496" r:id="rId31"/>
    <p:sldId id="497" r:id="rId32"/>
    <p:sldId id="499" r:id="rId33"/>
    <p:sldId id="500" r:id="rId34"/>
    <p:sldId id="501" r:id="rId35"/>
    <p:sldId id="509" r:id="rId36"/>
    <p:sldId id="502" r:id="rId37"/>
    <p:sldId id="513" r:id="rId38"/>
    <p:sldId id="503" r:id="rId39"/>
    <p:sldId id="505" r:id="rId40"/>
    <p:sldId id="506" r:id="rId41"/>
    <p:sldId id="514" r:id="rId42"/>
    <p:sldId id="507" r:id="rId43"/>
    <p:sldId id="511" r:id="rId44"/>
    <p:sldId id="508" r:id="rId45"/>
    <p:sldId id="516" r:id="rId46"/>
    <p:sldId id="510" r:id="rId47"/>
    <p:sldId id="515" r:id="rId48"/>
    <p:sldId id="519" r:id="rId49"/>
    <p:sldId id="520" r:id="rId50"/>
    <p:sldId id="521" r:id="rId51"/>
    <p:sldId id="522" r:id="rId52"/>
    <p:sldId id="523" r:id="rId53"/>
    <p:sldId id="518" r:id="rId54"/>
    <p:sldId id="524" r:id="rId55"/>
    <p:sldId id="512" r:id="rId56"/>
    <p:sldId id="525" r:id="rId57"/>
    <p:sldId id="526" r:id="rId58"/>
    <p:sldId id="527" r:id="rId59"/>
    <p:sldId id="517" r:id="rId60"/>
    <p:sldId id="528" r:id="rId61"/>
    <p:sldId id="529" r:id="rId62"/>
    <p:sldId id="530" r:id="rId63"/>
    <p:sldId id="531" r:id="rId64"/>
    <p:sldId id="532" r:id="rId65"/>
    <p:sldId id="533" r:id="rId66"/>
    <p:sldId id="534" r:id="rId67"/>
    <p:sldId id="535" r:id="rId68"/>
    <p:sldId id="536" r:id="rId69"/>
    <p:sldId id="538" r:id="rId70"/>
    <p:sldId id="537" r:id="rId71"/>
    <p:sldId id="470" r:id="rId72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uAJ12Y0YWJxLH3RAMExVw==" hashData="gh6l6wKOJX4es4wNkWO77ebbY9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02/09/2024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7" Type="http://schemas.openxmlformats.org/officeDocument/2006/relationships/image" Target="../media/image78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3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Musique celtique3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3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4978400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7229268_929174718126124_86784044324810325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ound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7366553_178665974544349_1089004181564407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ound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80987_10233056815267989_4464139032289741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oundRect">
            <a:avLst/>
          </a:prstGeom>
          <a:scene3d>
            <a:camera prst="perspectiveRigh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151108_109580388753612_2634293903678026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ound1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315355_184743411083516_3050568198530964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93132" y="0"/>
            <a:ext cx="4275336" cy="6840538"/>
          </a:xfrm>
          <a:prstGeom prst="round1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357722_10233056815467994_10320745552576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oundRect">
            <a:avLst/>
          </a:prstGeom>
          <a:scene3d>
            <a:camera prst="perspectiveLef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0255424_272040628480930_7318313356132197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0620" y="0"/>
            <a:ext cx="4560359" cy="6840538"/>
          </a:xfrm>
          <a:prstGeom prst="round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0840174_955714452104835_7187796021987645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ound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424988_10233056813427943_65413410564472413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oundRect">
            <a:avLst/>
          </a:prstGeom>
          <a:scene3d>
            <a:camera prst="perspectiveRigh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100367_749251429909331_4424151770290362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snip2Diag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202349_172430749053094_603637694313472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snip2Diag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23385_10233056813267939_69482602449608757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540000"/>
            <a:ext cx="10260000" cy="5771250"/>
          </a:xfrm>
          <a:prstGeom prst="roundRect">
            <a:avLst/>
          </a:prstGeom>
          <a:scene3d>
            <a:camera prst="perspectiveRigh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465437_1297442411121481_6698009472553962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8552" y="0"/>
            <a:ext cx="4561784" cy="6840538"/>
          </a:xfrm>
          <a:prstGeom prst="round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757160_800928411425182_5976563576116284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ound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33242_10233056813987957_33239785536866185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oundRect">
            <a:avLst/>
          </a:prstGeom>
          <a:scene3d>
            <a:camera prst="perspectiveLef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2048901_753941642785007_1812794876847031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ound2Diag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658595_997875774715599_5242022113221287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ound2Diag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38190_816121753890536_147947353314003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bevel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3051995_796963015104123_2653822285417627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ound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6301997_2453938081450898_7928152455516949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9908" y="0"/>
            <a:ext cx="4561784" cy="6840538"/>
          </a:xfrm>
          <a:prstGeom prst="round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27680_816121870557191_5909141573412297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7"/>
            <a:ext cx="10261600" cy="6836791"/>
          </a:xfrm>
          <a:prstGeom prst="flowChartPunchedTape">
            <a:avLst/>
          </a:prstGeom>
          <a:effectLst>
            <a:softEdge rad="317500"/>
          </a:effectLst>
          <a:scene3d>
            <a:camera prst="perspectiveLef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6640360_10229284893569897_8860057359013522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ound2SameRect">
            <a:avLst/>
          </a:prstGeom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6729491_10230177520685017_7054242045367448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2046" y="0"/>
            <a:ext cx="4557508" cy="6840538"/>
          </a:xfrm>
          <a:prstGeom prst="round2SameRect">
            <a:avLst/>
          </a:prstGeom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87976_3349809921990543_5338571791461300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045" y="0"/>
            <a:ext cx="9029510" cy="6840538"/>
          </a:xfrm>
          <a:prstGeom prst="star32">
            <a:avLst/>
          </a:prstGeom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62113_816121580557220_7918307660029707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7941"/>
            <a:ext cx="10261600" cy="5894007"/>
          </a:xfrm>
          <a:prstGeom prst="bevel">
            <a:avLst/>
          </a:prstGeom>
          <a:ln>
            <a:noFill/>
          </a:ln>
          <a:effectLst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39735_10227478471560891_675888014476700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47500" cy="6840000"/>
          </a:xfrm>
          <a:prstGeom prst="can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19286_816121917223853_2930921734008939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836791"/>
          </a:xfrm>
          <a:prstGeom prst="horizontalScroll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20031_10211206121345375_7445426915111330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10260000" cy="6319977"/>
          </a:xfrm>
          <a:prstGeom prst="star16">
            <a:avLst/>
          </a:prstGeom>
          <a:effectLst>
            <a:softEdge rad="317500"/>
          </a:effectLst>
          <a:scene3d>
            <a:camera prst="perspectiveAbove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20925_816121830557195_77650667761451649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375"/>
            <a:ext cx="10261600" cy="6169787"/>
          </a:xfrm>
          <a:prstGeom prst="roundRect">
            <a:avLst/>
          </a:prstGeom>
          <a:effectLst>
            <a:softEdge rad="317500"/>
          </a:effectLst>
          <a:scene3d>
            <a:camera prst="perspectiveRelaxedModerately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36030_816121787223866_90313630404669270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12">
            <a:avLst/>
          </a:prstGeom>
          <a:effectLst>
            <a:softEdge rad="317500"/>
          </a:effectLst>
          <a:scene3d>
            <a:camera prst="perspectiveFron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43468_816121703890541_17607016982674272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dodecagon">
            <a:avLst/>
          </a:prstGeom>
          <a:effectLst>
            <a:softEdge rad="317500"/>
          </a:effectLst>
          <a:scene3d>
            <a:camera prst="perspectiveBelow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7554_816121913890520_7785564755237372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39173"/>
            <a:ext cx="10261600" cy="6362192"/>
          </a:xfrm>
          <a:prstGeom prst="roundRect">
            <a:avLst/>
          </a:prstGeom>
          <a:effectLst>
            <a:softEdge rad="317500"/>
          </a:effectLst>
          <a:scene3d>
            <a:camera prst="perspectiveLef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88049_1551044685744870_57883700992923357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8089_816121490557229_7008850567338660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1600" cy="6721348"/>
          </a:xfrm>
          <a:prstGeom prst="roundRect">
            <a:avLst/>
          </a:prstGeom>
          <a:effectLst>
            <a:softEdge rad="317500"/>
          </a:effectLst>
          <a:scene3d>
            <a:camera prst="perspectiveRelaxedModerately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25215_10227478459600592_8685925468490132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5368637" cy="6840538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08112_816121803890531_549293068480582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bevel">
            <a:avLst/>
          </a:prstGeom>
          <a:scene3d>
            <a:camera prst="perspectiveRelaxed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19467_816121577223887_84164819859980017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5471" y="0"/>
            <a:ext cx="9330657" cy="6840538"/>
          </a:xfrm>
          <a:prstGeom prst="star32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26943_816121410557237_112227541850520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32046_10227478456400512_2325834851872057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0"/>
            <a:ext cx="4412148" cy="6840539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56282_816122053890506_7543685440138237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18730_10227478471120880_3649999123489642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538"/>
            <a:ext cx="4343400" cy="6840000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58876_816121730557205_4124795001959381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5611" y="0"/>
            <a:ext cx="10050377" cy="6840538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49168_10227478468360811_7393346972867070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0"/>
            <a:ext cx="4155627" cy="6840538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593275_10233056814627973_7814338159731501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cub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37436_10227478459480589_50477664409824132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65144" cy="6840539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971556_3349809808657221_37801297364263586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2"/>
            <a:ext cx="10266417" cy="6840000"/>
          </a:xfrm>
          <a:prstGeom prst="cub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127000"/>
          </a:effectLst>
          <a:scene3d>
            <a:camera prst="perspectiveHeroicExtremeLeftFacing"/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132134_3349809038657298_9131612847547453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scene3d>
            <a:camera prst="perspectiveLeft"/>
            <a:lightRig rig="threePt" dir="t"/>
          </a:scene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09253_3349808485324020_2673132063992146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7"/>
            <a:ext cx="10261600" cy="6836791"/>
          </a:xfrm>
          <a:prstGeom prst="star32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  <a:reflection blurRad="6350" stA="52000" endA="300" endPos="35000" dir="5400000" sy="-100000" algn="bl" rotWithShape="0"/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263885_3349810328657169_6253186127675335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40533_3349810251990510_6790410549519217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bevel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76060_10227478460200607_5143571991761902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34675" cy="6840000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6438_10211212488064539_7577872220640621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538"/>
            <a:ext cx="8559500" cy="6840000"/>
          </a:xfrm>
          <a:prstGeom prst="bevel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20546_10227478458400562_7140367438101673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0" y="0"/>
            <a:ext cx="4202656" cy="6840539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58499_3349809418657260_8750188275969202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61114_3349808321990703_5663020546493556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365740_3349809138657288_7973534783776905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73313_10227478470120855_4034564400803094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6000" y="0"/>
            <a:ext cx="4086900" cy="6840000"/>
          </a:xfrm>
          <a:prstGeom prst="ca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18013_3349810161990519_7498424631563560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30028_3349809341990601_1132477899177971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7"/>
            <a:ext cx="10261600" cy="6836791"/>
          </a:xfrm>
          <a:prstGeom prst="bevel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45629_3349809648657237_8196711213438010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7"/>
            <a:ext cx="10261600" cy="6836791"/>
          </a:xfrm>
          <a:prstGeom prst="bevel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495804_3349809245323944_3088979815459369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7"/>
            <a:ext cx="10261600" cy="6836791"/>
          </a:xfrm>
          <a:prstGeom prst="star32">
            <a:avLst/>
          </a:prstGeom>
          <a:effectLst>
            <a:softEdge rad="31750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514615_3349808801990655_1156272835848828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24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570722_3349810051990530_2127445229020135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622362_3349809518657250_103181548598674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764244_3349808945323974_1140678610672600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cub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785886_3349808705323998_2282770757276591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dodecagon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804035_3349809725323896_4592846192799651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star32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6817028_3349808601990675_5566932704047142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ound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2189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02.09.2024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2656</TotalTime>
  <Words>29</Words>
  <Application>Microsoft Office PowerPoint</Application>
  <PresentationFormat>Personnalisé</PresentationFormat>
  <Paragraphs>12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327</cp:revision>
  <dcterms:created xsi:type="dcterms:W3CDTF">2020-05-12T17:47:43Z</dcterms:created>
  <dcterms:modified xsi:type="dcterms:W3CDTF">2024-09-02T18:20:59Z</dcterms:modified>
</cp:coreProperties>
</file>