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84" r:id="rId1"/>
    <p:sldMasterId id="2147484596" r:id="rId2"/>
    <p:sldMasterId id="2147484608" r:id="rId3"/>
  </p:sldMasterIdLst>
  <p:notesMasterIdLst>
    <p:notesMasterId r:id="rId66"/>
  </p:notesMasterIdLst>
  <p:sldIdLst>
    <p:sldId id="533" r:id="rId4"/>
    <p:sldId id="471" r:id="rId5"/>
    <p:sldId id="531" r:id="rId6"/>
    <p:sldId id="473" r:id="rId7"/>
    <p:sldId id="476" r:id="rId8"/>
    <p:sldId id="474" r:id="rId9"/>
    <p:sldId id="475" r:id="rId10"/>
    <p:sldId id="477" r:id="rId11"/>
    <p:sldId id="493" r:id="rId12"/>
    <p:sldId id="478" r:id="rId13"/>
    <p:sldId id="479" r:id="rId14"/>
    <p:sldId id="480" r:id="rId15"/>
    <p:sldId id="511" r:id="rId16"/>
    <p:sldId id="481" r:id="rId17"/>
    <p:sldId id="482" r:id="rId18"/>
    <p:sldId id="483" r:id="rId19"/>
    <p:sldId id="514" r:id="rId20"/>
    <p:sldId id="484" r:id="rId21"/>
    <p:sldId id="485" r:id="rId22"/>
    <p:sldId id="486" r:id="rId23"/>
    <p:sldId id="520" r:id="rId24"/>
    <p:sldId id="487" r:id="rId25"/>
    <p:sldId id="488" r:id="rId26"/>
    <p:sldId id="489" r:id="rId27"/>
    <p:sldId id="517" r:id="rId28"/>
    <p:sldId id="491" r:id="rId29"/>
    <p:sldId id="492" r:id="rId30"/>
    <p:sldId id="494" r:id="rId31"/>
    <p:sldId id="523" r:id="rId32"/>
    <p:sldId id="495" r:id="rId33"/>
    <p:sldId id="496" r:id="rId34"/>
    <p:sldId id="497" r:id="rId35"/>
    <p:sldId id="521" r:id="rId36"/>
    <p:sldId id="498" r:id="rId37"/>
    <p:sldId id="499" r:id="rId38"/>
    <p:sldId id="500" r:id="rId39"/>
    <p:sldId id="519" r:id="rId40"/>
    <p:sldId id="501" r:id="rId41"/>
    <p:sldId id="502" r:id="rId42"/>
    <p:sldId id="529" r:id="rId43"/>
    <p:sldId id="503" r:id="rId44"/>
    <p:sldId id="522" r:id="rId45"/>
    <p:sldId id="504" r:id="rId46"/>
    <p:sldId id="524" r:id="rId47"/>
    <p:sldId id="505" r:id="rId48"/>
    <p:sldId id="506" r:id="rId49"/>
    <p:sldId id="528" r:id="rId50"/>
    <p:sldId id="507" r:id="rId51"/>
    <p:sldId id="525" r:id="rId52"/>
    <p:sldId id="508" r:id="rId53"/>
    <p:sldId id="509" r:id="rId54"/>
    <p:sldId id="526" r:id="rId55"/>
    <p:sldId id="510" r:id="rId56"/>
    <p:sldId id="512" r:id="rId57"/>
    <p:sldId id="527" r:id="rId58"/>
    <p:sldId id="513" r:id="rId59"/>
    <p:sldId id="534" r:id="rId60"/>
    <p:sldId id="530" r:id="rId61"/>
    <p:sldId id="518" r:id="rId62"/>
    <p:sldId id="515" r:id="rId63"/>
    <p:sldId id="516" r:id="rId64"/>
    <p:sldId id="532" r:id="rId65"/>
  </p:sldIdLst>
  <p:sldSz cx="10261600" cy="57610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gD4gF2sldWO/14/t1C6lQ==" hashData="SncrDhGtYB/hlUwgiCT5ZvzHPY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71" d="100"/>
          <a:sy n="71" d="100"/>
        </p:scale>
        <p:origin x="-108" y="-156"/>
      </p:cViewPr>
      <p:guideLst>
        <p:guide orient="horz" pos="181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02/09/2024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6238" y="685800"/>
            <a:ext cx="6105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11" y="1792267"/>
            <a:ext cx="8722361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264589"/>
            <a:ext cx="7183120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9" y="3704049"/>
            <a:ext cx="8722361" cy="11442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9" y="2441778"/>
            <a:ext cx="8722361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344886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344886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289583"/>
            <a:ext cx="4533990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1827000"/>
            <a:ext cx="4533990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94" y="1289583"/>
            <a:ext cx="4535771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94" y="1827000"/>
            <a:ext cx="4535771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32" y="231988"/>
            <a:ext cx="3375995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31428"/>
            <a:ext cx="5736519" cy="491688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32" y="1205551"/>
            <a:ext cx="3375995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034777"/>
            <a:ext cx="6156960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517439"/>
            <a:ext cx="6156960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4508822"/>
            <a:ext cx="6156960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32762"/>
            <a:ext cx="230886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32762"/>
            <a:ext cx="675555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5" y="1789966"/>
            <a:ext cx="8722361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264589"/>
            <a:ext cx="7183120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03" y="3705660"/>
            <a:ext cx="8722361" cy="11442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03" y="2441787"/>
            <a:ext cx="8722361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45057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45057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289644"/>
            <a:ext cx="4533990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1827002"/>
            <a:ext cx="4533990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9" y="1289644"/>
            <a:ext cx="4535771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9" y="1827002"/>
            <a:ext cx="4535771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9" y="232502"/>
            <a:ext cx="3375995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32751"/>
            <a:ext cx="5736519" cy="491688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9" y="1205551"/>
            <a:ext cx="3375995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036108"/>
            <a:ext cx="6156960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518941"/>
            <a:ext cx="6156960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4508827"/>
            <a:ext cx="6156960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34091"/>
            <a:ext cx="230886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34091"/>
            <a:ext cx="675555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5" y="1792265"/>
            <a:ext cx="8722361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264589"/>
            <a:ext cx="7183120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3" y="3704049"/>
            <a:ext cx="8722361" cy="11442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3" y="2441778"/>
            <a:ext cx="8722361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344883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344883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289583"/>
            <a:ext cx="4533990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1827000"/>
            <a:ext cx="4533990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8" y="1289583"/>
            <a:ext cx="4535771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8" y="1827000"/>
            <a:ext cx="4535771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6" y="231986"/>
            <a:ext cx="3375995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31428"/>
            <a:ext cx="5736519" cy="491688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6" y="1205551"/>
            <a:ext cx="3375995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034774"/>
            <a:ext cx="6156960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517436"/>
            <a:ext cx="6156960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4508822"/>
            <a:ext cx="6156960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32762"/>
            <a:ext cx="230886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32762"/>
            <a:ext cx="675555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33318"/>
            <a:ext cx="9235440" cy="960174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344886"/>
            <a:ext cx="9235440" cy="380201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22" y="5341676"/>
            <a:ext cx="2394373" cy="306722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46" y="5341676"/>
            <a:ext cx="3249507" cy="306722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66" y="5341676"/>
            <a:ext cx="2394373" cy="306722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31709"/>
            <a:ext cx="9235440" cy="960175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345057"/>
            <a:ext cx="9235440" cy="380201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22" y="5343008"/>
            <a:ext cx="2394373" cy="306722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300" y="5343008"/>
            <a:ext cx="3249507" cy="306722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5" y="5343008"/>
            <a:ext cx="2394373" cy="306722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97" r:id="rId1"/>
    <p:sldLayoutId id="2147484598" r:id="rId2"/>
    <p:sldLayoutId id="2147484599" r:id="rId3"/>
    <p:sldLayoutId id="2147484600" r:id="rId4"/>
    <p:sldLayoutId id="2147484601" r:id="rId5"/>
    <p:sldLayoutId id="2147484602" r:id="rId6"/>
    <p:sldLayoutId id="2147484603" r:id="rId7"/>
    <p:sldLayoutId id="2147484604" r:id="rId8"/>
    <p:sldLayoutId id="2147484605" r:id="rId9"/>
    <p:sldLayoutId id="2147484606" r:id="rId10"/>
    <p:sldLayoutId id="214748460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33316"/>
            <a:ext cx="9235440" cy="960174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344883"/>
            <a:ext cx="9235440" cy="380201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6" y="5341676"/>
            <a:ext cx="2394373" cy="306722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40" y="5341676"/>
            <a:ext cx="3249507" cy="306722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60" y="5341676"/>
            <a:ext cx="2394373" cy="306722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9" r:id="rId1"/>
    <p:sldLayoutId id="2147484610" r:id="rId2"/>
    <p:sldLayoutId id="2147484611" r:id="rId3"/>
    <p:sldLayoutId id="2147484612" r:id="rId4"/>
    <p:sldLayoutId id="2147484613" r:id="rId5"/>
    <p:sldLayoutId id="2147484614" r:id="rId6"/>
    <p:sldLayoutId id="2147484615" r:id="rId7"/>
    <p:sldLayoutId id="2147484616" r:id="rId8"/>
    <p:sldLayoutId id="2147484617" r:id="rId9"/>
    <p:sldLayoutId id="2147484618" r:id="rId10"/>
    <p:sldLayoutId id="2147484619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7" Type="http://schemas.openxmlformats.org/officeDocument/2006/relationships/image" Target="../media/image70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528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12167"/>
            <a:ext cx="3600000" cy="1147945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4762550"/>
            <a:ext cx="10261600" cy="1000540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5" y="4140000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56000" y="2335701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2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0" name="Image 9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740000">
            <a:off x="6696000" y="1692000"/>
            <a:ext cx="1979860" cy="1757927"/>
          </a:xfrm>
          <a:prstGeom prst="rect">
            <a:avLst/>
          </a:prstGeom>
        </p:spPr>
      </p:pic>
      <p:pic>
        <p:nvPicPr>
          <p:cNvPr id="11" name="Musique celtique2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2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5634856" y="345658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4621246_10230128375896428_1084289149096585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324" y="0"/>
            <a:ext cx="8646961" cy="576103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33247_958737225846401_25695522347630566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606850" cy="5761038"/>
          </a:xfrm>
          <a:prstGeom prst="flowChartOr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17625_413826941293614_7990259357313770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52006" y="0"/>
            <a:ext cx="4320779" cy="5761038"/>
          </a:xfrm>
          <a:prstGeom prst="star32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63446_8170344672980932_6838940686511906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3" y="0"/>
            <a:ext cx="8646961" cy="576103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19153_10227478457440538_8339158794672520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6" y="0"/>
            <a:ext cx="5120923" cy="5761038"/>
          </a:xfrm>
          <a:prstGeom prst="wedgeEllipseCallou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57215_8170344866314246_3295593951698710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8002" y="-1"/>
            <a:ext cx="8646963" cy="57610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23161_10227478455720495_6206732763375879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6" y="0"/>
            <a:ext cx="9713025" cy="576103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20304_10227478458800572_1533639894583307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6" y="0"/>
            <a:ext cx="7455743" cy="5761038"/>
          </a:xfrm>
          <a:prstGeom prst="heptagon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19112_10227478457080529_1650023734072210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1008311"/>
            <a:ext cx="10260000" cy="366153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83717_10227478453920450_81450939904684095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0" y="0"/>
            <a:ext cx="5209680" cy="5761038"/>
          </a:xfrm>
          <a:prstGeom prst="can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33713_10227478470640868_81412812279721039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2570" y="0"/>
            <a:ext cx="4347953" cy="5761038"/>
          </a:xfrm>
          <a:prstGeom prst="star24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32348_10227478471000877_14915060816741542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6" y="0"/>
            <a:ext cx="8949185" cy="576103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70240_10227478469240833_6662604750363508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471698" cy="5761038"/>
          </a:xfrm>
          <a:prstGeom prst="dodecagon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35290_10227478454840473_4159809530305592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6879640" cy="5761038"/>
          </a:xfrm>
          <a:prstGeom prst="dodecagon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49175_10227478468600817_496869801466824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45933" cy="5761038"/>
          </a:xfrm>
          <a:prstGeom prst="star24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5349633_10227478466560766_8301653156435825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6116302" cy="5761038"/>
          </a:xfrm>
          <a:prstGeom prst="star24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5917103_10211207987192020_7647287425862336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6" y="3"/>
            <a:ext cx="7729685" cy="5761039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8" y="4942227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485110"/>
            <a:ext cx="1386236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2187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90" y="3516989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80" y="223462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568308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02.09.2024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4899364"/>
            <a:ext cx="1777796" cy="7448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669060"/>
            <a:ext cx="2769224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16036"/>
            <a:ext cx="899998" cy="673006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2789339"/>
            <a:ext cx="1800000" cy="175104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274074"/>
            <a:ext cx="1800000" cy="241172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2660</TotalTime>
  <Words>29</Words>
  <Application>Microsoft Office PowerPoint</Application>
  <PresentationFormat>Personnalisé</PresentationFormat>
  <Paragraphs>12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62</vt:i4>
      </vt:variant>
    </vt:vector>
  </HeadingPairs>
  <TitlesOfParts>
    <vt:vector size="65" baseType="lpstr">
      <vt:lpstr>43_Thème Office</vt:lpstr>
      <vt:lpstr>1_Thème Office</vt:lpstr>
      <vt:lpstr>44_Thème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324</cp:revision>
  <dcterms:created xsi:type="dcterms:W3CDTF">2020-05-12T17:47:43Z</dcterms:created>
  <dcterms:modified xsi:type="dcterms:W3CDTF">2024-09-02T14:55:34Z</dcterms:modified>
</cp:coreProperties>
</file>