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92" r:id="rId2"/>
    <p:sldId id="265" r:id="rId3"/>
    <p:sldId id="294" r:id="rId4"/>
    <p:sldId id="293" r:id="rId5"/>
    <p:sldId id="291" r:id="rId6"/>
    <p:sldId id="290" r:id="rId7"/>
    <p:sldId id="289" r:id="rId8"/>
    <p:sldId id="288" r:id="rId9"/>
    <p:sldId id="287" r:id="rId10"/>
    <p:sldId id="286" r:id="rId11"/>
    <p:sldId id="285" r:id="rId12"/>
    <p:sldId id="284" r:id="rId13"/>
    <p:sldId id="283" r:id="rId14"/>
    <p:sldId id="282" r:id="rId15"/>
    <p:sldId id="281" r:id="rId16"/>
    <p:sldId id="280" r:id="rId17"/>
    <p:sldId id="279" r:id="rId18"/>
    <p:sldId id="278" r:id="rId19"/>
    <p:sldId id="277" r:id="rId20"/>
    <p:sldId id="276" r:id="rId21"/>
    <p:sldId id="275" r:id="rId22"/>
    <p:sldId id="274" r:id="rId23"/>
    <p:sldId id="273" r:id="rId24"/>
    <p:sldId id="272" r:id="rId25"/>
    <p:sldId id="271" r:id="rId26"/>
    <p:sldId id="270" r:id="rId27"/>
    <p:sldId id="269" r:id="rId28"/>
    <p:sldId id="268" r:id="rId29"/>
    <p:sldId id="267" r:id="rId30"/>
    <p:sldId id="266" r:id="rId31"/>
    <p:sldId id="264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3" autoAdjust="0"/>
    <p:restoredTop sz="94660"/>
  </p:normalViewPr>
  <p:slideViewPr>
    <p:cSldViewPr snapToGrid="0">
      <p:cViewPr varScale="1">
        <p:scale>
          <a:sx n="89" d="100"/>
          <a:sy n="89" d="100"/>
        </p:scale>
        <p:origin x="34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87660-379F-4088-B7DC-77B02C5C0DEF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4A5E0B7-DA81-4627-B11F-BBA1A3A4F9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65845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sz="1600" b="1" dirty="0">
              <a:solidFill>
                <a:srgbClr val="FFFF00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4A5E0B7-DA81-4627-B11F-BBA1A3A4F9A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95196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E97F4D-E890-5545-230B-7B7806C5C3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2F78EFD-9A6D-0AB2-706A-77409033F2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AA0477-DE90-6681-7445-CCC4FC769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06287E-7529-6518-9520-07994AA423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5989EA-FAA6-F19A-7425-EB4BF40E8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575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BA3B40-6EB6-32C9-6BCD-CDD0343AF2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4E0A23-21B5-DE09-8417-4BACB43841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9D5F562-2704-874A-A379-C87B95D07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5D3B50-2C49-FE9C-FBAF-03F6B04D5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F3CFB4C-AD50-E38E-2A7A-2FC53FEDB9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07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0A8D0-E06D-B3A8-2A52-DC2E14577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2E87883-6C48-8FD0-95A6-2547306C8C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A9D4B1-6500-AC4B-05E1-937851AAE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EBAB809-7A86-CC34-DB05-054D0C19A4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75ECFF-8CD3-52B9-D92A-BC188FC1D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159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596F5E-3349-9DBB-BE06-9FC07CCC3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ADDF975-1356-768D-8583-3F49262BA8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F483E26-3E0D-4742-544F-E0DDA332E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7E2E1D-D356-6190-35F2-2355339BBE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254FA0-22B9-985A-5929-18E679EB0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007A838-38A3-FC5D-FE11-B22D3E9EE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623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1346FF-A827-C463-669B-468657E7B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B4B112C-8E29-BAEA-7866-7A214CB3B3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9F5D7DD-FFD5-8D68-86F9-CC2021BA88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75928A5-D14F-010B-CF4F-B9A8F651E5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A9B677A-0888-58CD-15AF-E2AE7B04EA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952DD76-8E33-3CF3-03CA-A592C739D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969A4E1C-6357-03C4-801A-F8C5D4EE3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9848488-16B9-9FFA-99AB-AF1744980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41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C97C30-17DA-0247-6DE9-9EDA9A4B9B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291CCFC-7AB3-8743-AC49-4593A64B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A010FEC-AFE7-853A-DFB0-2A5D3CEA59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F1C1458-4514-B777-ACD5-51F5C96ED1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207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1A87249D-EC22-8256-927D-EDCE2A6F9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D38367D-1FC5-ABD2-813C-E86354B145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F3339BB-C5B5-2ACF-3768-D3C8864BB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13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C8CEA7-7853-3A29-F0B7-EE2BAFFBA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33D185C-F156-E9E0-274F-77C5EE9B5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50C5CE5-1C2C-7862-C60B-196A6CE1F0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79C1F9-AB98-0539-A7E4-0C9D266BF9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50B1B1-16E1-010C-4FB2-243DD0D41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414D733-7527-3472-E031-2283AE74B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8156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A040FF-66C6-6FCC-041D-FFEF39247F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6A234E-8C03-BA90-E202-BE22DA023B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BC8ABAA-ACD8-FD43-E75B-28E2288D52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69E7DE-8684-E0A1-E2CC-3AC3704336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2E9E88E-DB68-70E8-CF64-18A9864145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E38C59B-B274-7811-DA1C-484BEC6510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450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EEDC65-64B8-1B87-A39A-29AFB4E8FF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35FED1D-4F52-2333-202C-48EF0DB35E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4EC618-51BC-F0B9-8ECC-F51C66DE8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A01B73-771E-F82D-A754-3B3CE323C7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D5B1A6D-AF28-1281-8393-17159FDAC1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023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F7309921-A9AE-39A3-76EC-C89F635C028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2AF0EAC-CFE2-9E9A-9FFC-3B1A5EF70B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C7C568-B9A0-C43C-47FE-E92EA20F4A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F355A7-8C9A-93D9-1189-DC5C16AA0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46E56C-DC3A-AC2C-6B08-D09C02DFE7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129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FDF64653-8CC9-73AB-262B-17A7C3B556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6FDFFAA-6CC8-5B6E-539D-1E09D181BE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81371B-4209-63C9-0F1B-849D1C2869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24DAAEA-9797-4242-971C-4488945FAD12}" type="datetimeFigureOut">
              <a:rPr lang="fr-FR" smtClean="0"/>
              <a:t>09/09/2024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AC0326-5813-6B18-C57B-E9E5212FD76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7E902E-79B0-2640-54B4-F556BC6E436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C9E8AE-62F8-4ACB-9182-A2F8E5E87B8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9132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maison, ruelle&#10;&#10;Description générée automatiquement">
            <a:extLst>
              <a:ext uri="{FF2B5EF4-FFF2-40B4-BE49-F238E27FC236}">
                <a16:creationId xmlns:a16="http://schemas.microsoft.com/office/drawing/2014/main" id="{4DA314A9-77D2-C1B9-584C-2CC830D95F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4047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9DFCFC-9B2E-54A1-76A9-9E1AB0DD322E}"/>
              </a:ext>
            </a:extLst>
          </p:cNvPr>
          <p:cNvSpPr txBox="1"/>
          <p:nvPr/>
        </p:nvSpPr>
        <p:spPr>
          <a:xfrm>
            <a:off x="9513346" y="1670156"/>
            <a:ext cx="24491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Jeunes filles rentrant de l'école en uniforme traditionnel dans les rues de Stone Town à Zanzibar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DCDFDB6-0973-4956-EA42-C477585C93A1}"/>
              </a:ext>
            </a:extLst>
          </p:cNvPr>
          <p:cNvSpPr txBox="1"/>
          <p:nvPr/>
        </p:nvSpPr>
        <p:spPr>
          <a:xfrm>
            <a:off x="1904103" y="439451"/>
            <a:ext cx="7304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Ville De Zanzibar –Tanzanie – N°2 Suite Et Fin</a:t>
            </a:r>
          </a:p>
        </p:txBody>
      </p:sp>
    </p:spTree>
    <p:extLst>
      <p:ext uri="{BB962C8B-B14F-4D97-AF65-F5344CB8AC3E}">
        <p14:creationId xmlns:p14="http://schemas.microsoft.com/office/powerpoint/2010/main" val="15180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  <p:sndAc>
          <p:stSnd loop="1">
            <p:snd r:embed="rId2" name="Song from a Secret Garden🌿신비로운 감성의 첼로연주🖤.wav"/>
          </p:stSnd>
        </p:sndAc>
      </p:transition>
    </mc:Choice>
    <mc:Fallback xmlns="">
      <p:transition spd="slow" advClick="0" advTm="8000">
        <p:fade/>
        <p:sndAc>
          <p:stSnd loop="1">
            <p:snd r:embed="rId4" name="Song from a Secret Garden🌿신비로운 감성의 첼로연주🖤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EF1DA91-D19B-0F48-A900-9D7D94F666D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solidFill>
                  <a:srgbClr val="FFFF00"/>
                </a:solidFill>
              </a:rPr>
              <a:t>Zanzibar (en arabe : </a:t>
            </a:r>
            <a:r>
              <a:rPr lang="ar-AE" sz="4800" b="1" dirty="0">
                <a:solidFill>
                  <a:srgbClr val="FFFF00"/>
                </a:solidFill>
              </a:rPr>
              <a:t>زنجبار) </a:t>
            </a:r>
            <a:r>
              <a:rPr lang="fr-FR" sz="4800" b="1" dirty="0">
                <a:solidFill>
                  <a:srgbClr val="FFFF00"/>
                </a:solidFill>
              </a:rPr>
              <a:t>est la ville de Tanzanie la plus importante de l'archipel de Zanzibar, le centre commercial et la capitale administrative du Gouvernement révolutionnaire de Zanzibar et de la région d'</a:t>
            </a:r>
            <a:r>
              <a:rPr lang="fr-FR" sz="4800" b="1" dirty="0" err="1">
                <a:solidFill>
                  <a:srgbClr val="FFFF00"/>
                </a:solidFill>
              </a:rPr>
              <a:t>Unguja</a:t>
            </a:r>
            <a:r>
              <a:rPr lang="fr-FR" sz="4800" b="1" dirty="0">
                <a:solidFill>
                  <a:srgbClr val="FFFF00"/>
                </a:solidFill>
              </a:rPr>
              <a:t> Ville et Ouest. Elle est située sur la côte occidentale de l'île d'</a:t>
            </a:r>
            <a:r>
              <a:rPr lang="fr-FR" sz="4800" b="1" dirty="0" err="1">
                <a:solidFill>
                  <a:srgbClr val="FFFF00"/>
                </a:solidFill>
              </a:rPr>
              <a:t>Unguja</a:t>
            </a:r>
            <a:r>
              <a:rPr lang="fr-FR" sz="4800" b="1" dirty="0">
                <a:solidFill>
                  <a:srgbClr val="FFFF00"/>
                </a:solidFill>
              </a:rPr>
              <a:t>. Elle s'étend également sur les sites de </a:t>
            </a:r>
            <a:r>
              <a:rPr lang="fr-FR" sz="4800" b="1" dirty="0" err="1">
                <a:solidFill>
                  <a:srgbClr val="FFFF00"/>
                </a:solidFill>
              </a:rPr>
              <a:t>Ng'ambo</a:t>
            </a:r>
            <a:r>
              <a:rPr lang="fr-FR" sz="4800" b="1" dirty="0">
                <a:solidFill>
                  <a:srgbClr val="FFFF00"/>
                </a:solidFill>
              </a:rPr>
              <a:t> et la vieille crique de </a:t>
            </a:r>
            <a:r>
              <a:rPr lang="fr-FR" sz="4800" b="1" dirty="0" err="1">
                <a:solidFill>
                  <a:srgbClr val="FFFF00"/>
                </a:solidFill>
              </a:rPr>
              <a:t>Darajani</a:t>
            </a:r>
            <a:r>
              <a:rPr lang="fr-FR" sz="4800" b="1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2532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Lieux sacrés, chapelle, intérieur&#10;&#10;Description générée automatiquement">
            <a:extLst>
              <a:ext uri="{FF2B5EF4-FFF2-40B4-BE49-F238E27FC236}">
                <a16:creationId xmlns:a16="http://schemas.microsoft.com/office/drawing/2014/main" id="{22942ADF-0E71-974D-62B9-4807D10CD0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979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58D881-68F6-86FE-CE8F-B2509460B6E0}"/>
              </a:ext>
            </a:extLst>
          </p:cNvPr>
          <p:cNvSpPr txBox="1"/>
          <p:nvPr/>
        </p:nvSpPr>
        <p:spPr>
          <a:xfrm>
            <a:off x="422202" y="2638345"/>
            <a:ext cx="309009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Porte et intérieur - Cathédrale anglicane - Ancien marché aux esclaves - Stone Town - Zanzibar - Tanzanie</a:t>
            </a:r>
          </a:p>
        </p:txBody>
      </p:sp>
    </p:spTree>
    <p:extLst>
      <p:ext uri="{BB962C8B-B14F-4D97-AF65-F5344CB8AC3E}">
        <p14:creationId xmlns:p14="http://schemas.microsoft.com/office/powerpoint/2010/main" val="3187173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C28A1CEB-CEAD-BE2B-6053-9BA566BCC3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3607" y="261000"/>
            <a:ext cx="8037741" cy="633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6B46E0-B44A-6544-BDC0-D8CB52C3E0D7}"/>
              </a:ext>
            </a:extLst>
          </p:cNvPr>
          <p:cNvSpPr txBox="1"/>
          <p:nvPr/>
        </p:nvSpPr>
        <p:spPr>
          <a:xfrm>
            <a:off x="8993393" y="527124"/>
            <a:ext cx="252804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vieux dispensaire</a:t>
            </a:r>
          </a:p>
        </p:txBody>
      </p:sp>
    </p:spTree>
    <p:extLst>
      <p:ext uri="{BB962C8B-B14F-4D97-AF65-F5344CB8AC3E}">
        <p14:creationId xmlns:p14="http://schemas.microsoft.com/office/powerpoint/2010/main" val="158692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tour&#10;&#10;Description générée automatiquement">
            <a:extLst>
              <a:ext uri="{FF2B5EF4-FFF2-40B4-BE49-F238E27FC236}">
                <a16:creationId xmlns:a16="http://schemas.microsoft.com/office/drawing/2014/main" id="{172561D2-68F4-65AC-FB2A-FDFFACDB4E6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82615" y="279000"/>
            <a:ext cx="9247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435E1C-99FF-B4AA-EA3F-D74FC290B34B}"/>
              </a:ext>
            </a:extLst>
          </p:cNvPr>
          <p:cNvSpPr txBox="1"/>
          <p:nvPr/>
        </p:nvSpPr>
        <p:spPr>
          <a:xfrm>
            <a:off x="204395" y="1785769"/>
            <a:ext cx="26786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Une vue du minaret de la mosquée de Malindi , la plus ancienne des nombreuses mosquées de Stone Town, construite à l'origine en 1831.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049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eau&#10;&#10;Description générée automatiquement">
            <a:extLst>
              <a:ext uri="{FF2B5EF4-FFF2-40B4-BE49-F238E27FC236}">
                <a16:creationId xmlns:a16="http://schemas.microsoft.com/office/drawing/2014/main" id="{EE1A0C1E-371D-BFE4-0CD7-376EC0BF3F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12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2FF8C5-ECA9-A511-2843-0C2F19504C61}"/>
              </a:ext>
            </a:extLst>
          </p:cNvPr>
          <p:cNvSpPr txBox="1"/>
          <p:nvPr/>
        </p:nvSpPr>
        <p:spPr>
          <a:xfrm>
            <a:off x="8815962" y="1065007"/>
            <a:ext cx="31035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musée du Palace</a:t>
            </a:r>
          </a:p>
        </p:txBody>
      </p:sp>
    </p:spTree>
    <p:extLst>
      <p:ext uri="{BB962C8B-B14F-4D97-AF65-F5344CB8AC3E}">
        <p14:creationId xmlns:p14="http://schemas.microsoft.com/office/powerpoint/2010/main" val="1051002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tour&#10;&#10;Description générée automatiquement">
            <a:extLst>
              <a:ext uri="{FF2B5EF4-FFF2-40B4-BE49-F238E27FC236}">
                <a16:creationId xmlns:a16="http://schemas.microsoft.com/office/drawing/2014/main" id="{88A4FE3D-AFF8-031D-C4B0-BC18E0B368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1570" y="279000"/>
            <a:ext cx="968069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1F9F66-297F-9B12-9FA0-F8693A43C3E6}"/>
              </a:ext>
            </a:extLst>
          </p:cNvPr>
          <p:cNvSpPr txBox="1"/>
          <p:nvPr/>
        </p:nvSpPr>
        <p:spPr>
          <a:xfrm>
            <a:off x="240552" y="1764254"/>
            <a:ext cx="22053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Temple hindou à Stone Town — le quartier historique de la ville de Zanzibar , île d'</a:t>
            </a:r>
            <a:r>
              <a:rPr lang="fr-FR" sz="2400" b="1" dirty="0" err="1">
                <a:solidFill>
                  <a:srgbClr val="FFFF00"/>
                </a:solidFill>
              </a:rPr>
              <a:t>Unguja</a:t>
            </a:r>
            <a:r>
              <a:rPr lang="fr-FR" sz="2400" b="1" dirty="0">
                <a:solidFill>
                  <a:srgbClr val="FFFF00"/>
                </a:solidFill>
              </a:rPr>
              <a:t> (île de Zanzibar) .	</a:t>
            </a:r>
          </a:p>
        </p:txBody>
      </p:sp>
    </p:spTree>
    <p:extLst>
      <p:ext uri="{BB962C8B-B14F-4D97-AF65-F5344CB8AC3E}">
        <p14:creationId xmlns:p14="http://schemas.microsoft.com/office/powerpoint/2010/main" val="341564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bâtiment&#10;&#10;Description générée automatiquement">
            <a:extLst>
              <a:ext uri="{FF2B5EF4-FFF2-40B4-BE49-F238E27FC236}">
                <a16:creationId xmlns:a16="http://schemas.microsoft.com/office/drawing/2014/main" id="{6743B98B-5A52-FB36-65BD-08BC187DBA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05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54AB7C-2183-1550-D1CE-55940D1761A9}"/>
              </a:ext>
            </a:extLst>
          </p:cNvPr>
          <p:cNvSpPr txBox="1"/>
          <p:nvPr/>
        </p:nvSpPr>
        <p:spPr>
          <a:xfrm>
            <a:off x="9208546" y="882127"/>
            <a:ext cx="2807746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Palace Museum, </a:t>
            </a:r>
            <a:r>
              <a:rPr lang="fr-FR" sz="2400" b="1" dirty="0" err="1">
                <a:solidFill>
                  <a:srgbClr val="FFFF00"/>
                </a:solidFill>
              </a:rPr>
              <a:t>Forodhani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5786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horloge, bâtiment&#10;&#10;Description générée automatiquement">
            <a:extLst>
              <a:ext uri="{FF2B5EF4-FFF2-40B4-BE49-F238E27FC236}">
                <a16:creationId xmlns:a16="http://schemas.microsoft.com/office/drawing/2014/main" id="{9DD8F3F3-BB0C-C06B-DC78-2BD3C411C0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0555" y="279000"/>
            <a:ext cx="975088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FDFD65-A1A1-BD34-913C-F92C43FC24AF}"/>
              </a:ext>
            </a:extLst>
          </p:cNvPr>
          <p:cNvSpPr txBox="1"/>
          <p:nvPr/>
        </p:nvSpPr>
        <p:spPr>
          <a:xfrm>
            <a:off x="4453667" y="6337867"/>
            <a:ext cx="86155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Maison des Merveilles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564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Amphithéâtre&#10;&#10;Description générée automatiquement">
            <a:extLst>
              <a:ext uri="{FF2B5EF4-FFF2-40B4-BE49-F238E27FC236}">
                <a16:creationId xmlns:a16="http://schemas.microsoft.com/office/drawing/2014/main" id="{70E2AC53-59CF-A2C4-CA28-BC7AAFB2898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4" y="279000"/>
            <a:ext cx="9453711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C5348F-41E2-9F7D-7DC6-6C70E2F909B5}"/>
              </a:ext>
            </a:extLst>
          </p:cNvPr>
          <p:cNvSpPr txBox="1"/>
          <p:nvPr/>
        </p:nvSpPr>
        <p:spPr>
          <a:xfrm>
            <a:off x="3818964" y="4180344"/>
            <a:ext cx="66697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Fort arabe de Stone Town, Zanzibar</a:t>
            </a:r>
          </a:p>
        </p:txBody>
      </p:sp>
    </p:spTree>
    <p:extLst>
      <p:ext uri="{BB962C8B-B14F-4D97-AF65-F5344CB8AC3E}">
        <p14:creationId xmlns:p14="http://schemas.microsoft.com/office/powerpoint/2010/main" val="2571083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ciel, bâtiment&#10;&#10;Description générée automatiquement">
            <a:extLst>
              <a:ext uri="{FF2B5EF4-FFF2-40B4-BE49-F238E27FC236}">
                <a16:creationId xmlns:a16="http://schemas.microsoft.com/office/drawing/2014/main" id="{72372B03-F10E-10B5-B182-E2C3A2FA52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000" y="1332081"/>
            <a:ext cx="11196000" cy="390701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E3B05DD-9581-E257-A0C9-8A5AC52EA5F3}"/>
              </a:ext>
            </a:extLst>
          </p:cNvPr>
          <p:cNvSpPr txBox="1"/>
          <p:nvPr/>
        </p:nvSpPr>
        <p:spPr>
          <a:xfrm>
            <a:off x="2635624" y="3059676"/>
            <a:ext cx="87674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vieux fort vu depuis la Maison des merveilles</a:t>
            </a:r>
          </a:p>
        </p:txBody>
      </p:sp>
    </p:spTree>
    <p:extLst>
      <p:ext uri="{BB962C8B-B14F-4D97-AF65-F5344CB8AC3E}">
        <p14:creationId xmlns:p14="http://schemas.microsoft.com/office/powerpoint/2010/main" val="1825207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eau&#10;&#10;Description générée automatiquement">
            <a:extLst>
              <a:ext uri="{FF2B5EF4-FFF2-40B4-BE49-F238E27FC236}">
                <a16:creationId xmlns:a16="http://schemas.microsoft.com/office/drawing/2014/main" id="{3C478D40-7021-BE1A-83C7-1252DEABDD1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589" y="279000"/>
            <a:ext cx="1057343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083629F-CFF5-8D0D-21A0-3D35B8536773}"/>
              </a:ext>
            </a:extLst>
          </p:cNvPr>
          <p:cNvSpPr txBox="1"/>
          <p:nvPr/>
        </p:nvSpPr>
        <p:spPr>
          <a:xfrm>
            <a:off x="3426874" y="6348167"/>
            <a:ext cx="7196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Jardins du jubilé de Forodhani Zanzibar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33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e&#10;&#10;Description générée automatiquement">
            <a:extLst>
              <a:ext uri="{FF2B5EF4-FFF2-40B4-BE49-F238E27FC236}">
                <a16:creationId xmlns:a16="http://schemas.microsoft.com/office/drawing/2014/main" id="{CA0A291A-4CAA-B6DB-0D87-27AA66215D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2DC9F-A7A5-F2DB-48D6-CFCAF7B9EDC5}"/>
              </a:ext>
            </a:extLst>
          </p:cNvPr>
          <p:cNvSpPr txBox="1"/>
          <p:nvPr/>
        </p:nvSpPr>
        <p:spPr>
          <a:xfrm>
            <a:off x="3301665" y="4180344"/>
            <a:ext cx="76271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portail de la cathédrale Saint-Joseph</a:t>
            </a:r>
          </a:p>
        </p:txBody>
      </p:sp>
    </p:spTree>
    <p:extLst>
      <p:ext uri="{BB962C8B-B14F-4D97-AF65-F5344CB8AC3E}">
        <p14:creationId xmlns:p14="http://schemas.microsoft.com/office/powerpoint/2010/main" val="1536039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52ED21C0-2D13-C852-17FE-1A9EB9F8FD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7929" y="279000"/>
            <a:ext cx="42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18DD61-115D-1DB8-CBFA-E399A2114031}"/>
              </a:ext>
            </a:extLst>
          </p:cNvPr>
          <p:cNvSpPr txBox="1"/>
          <p:nvPr/>
        </p:nvSpPr>
        <p:spPr>
          <a:xfrm>
            <a:off x="656217" y="2592592"/>
            <a:ext cx="340838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Cathédrale Saint-Joseph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561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Porte de maison&#10;&#10;Description générée automatiquement">
            <a:extLst>
              <a:ext uri="{FF2B5EF4-FFF2-40B4-BE49-F238E27FC236}">
                <a16:creationId xmlns:a16="http://schemas.microsoft.com/office/drawing/2014/main" id="{6134C6EC-F3DC-7B9D-2809-ED470C4506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607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A85304-3857-A92B-E8F7-AEE3E32A9704}"/>
              </a:ext>
            </a:extLst>
          </p:cNvPr>
          <p:cNvSpPr txBox="1"/>
          <p:nvPr/>
        </p:nvSpPr>
        <p:spPr>
          <a:xfrm>
            <a:off x="9866314" y="2644170"/>
            <a:ext cx="23256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 de Freddie Mercury, Stone Town, Zanzibar</a:t>
            </a:r>
          </a:p>
        </p:txBody>
      </p:sp>
    </p:spTree>
    <p:extLst>
      <p:ext uri="{BB962C8B-B14F-4D97-AF65-F5344CB8AC3E}">
        <p14:creationId xmlns:p14="http://schemas.microsoft.com/office/powerpoint/2010/main" val="286399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06DC0B7A-3A6C-07E1-C5AD-A89F1538EE6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918" y="279000"/>
            <a:ext cx="1035616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73F433-6DE4-4E70-D3B4-9270D4A26F29}"/>
              </a:ext>
            </a:extLst>
          </p:cNvPr>
          <p:cNvSpPr txBox="1"/>
          <p:nvPr/>
        </p:nvSpPr>
        <p:spPr>
          <a:xfrm>
            <a:off x="1215613" y="6348167"/>
            <a:ext cx="117043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: Maison de Tippu Tip, un marchand et marchand d'esclaves de Zanzibar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852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dôme&#10;&#10;Description générée automatiquement">
            <a:extLst>
              <a:ext uri="{FF2B5EF4-FFF2-40B4-BE49-F238E27FC236}">
                <a16:creationId xmlns:a16="http://schemas.microsoft.com/office/drawing/2014/main" id="{BDFFDDA9-A16D-6664-14E7-D94DC4D1ED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558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B8E7CB-D9D9-C444-59D9-C2BBA1F91E28}"/>
              </a:ext>
            </a:extLst>
          </p:cNvPr>
          <p:cNvSpPr txBox="1"/>
          <p:nvPr/>
        </p:nvSpPr>
        <p:spPr>
          <a:xfrm>
            <a:off x="428442" y="1753496"/>
            <a:ext cx="324880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musée mémorial de la Paix</a:t>
            </a:r>
          </a:p>
        </p:txBody>
      </p:sp>
    </p:spTree>
    <p:extLst>
      <p:ext uri="{BB962C8B-B14F-4D97-AF65-F5344CB8AC3E}">
        <p14:creationId xmlns:p14="http://schemas.microsoft.com/office/powerpoint/2010/main" val="3408464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elle&#10;&#10;Description générée automatiquement">
            <a:extLst>
              <a:ext uri="{FF2B5EF4-FFF2-40B4-BE49-F238E27FC236}">
                <a16:creationId xmlns:a16="http://schemas.microsoft.com/office/drawing/2014/main" id="{FD3CAC9F-9B22-2DA5-0676-63D4156B10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9901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71D9B1-18BB-9EB5-0E0D-038042599273}"/>
              </a:ext>
            </a:extLst>
          </p:cNvPr>
          <p:cNvSpPr txBox="1"/>
          <p:nvPr/>
        </p:nvSpPr>
        <p:spPr>
          <a:xfrm>
            <a:off x="8729901" y="2452743"/>
            <a:ext cx="327563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	</a:t>
            </a:r>
          </a:p>
          <a:p>
            <a:r>
              <a:rPr lang="fr-FR" sz="2400" b="1">
                <a:solidFill>
                  <a:srgbClr val="FFFF00"/>
                </a:solidFill>
              </a:rPr>
              <a:t>Bains persans Hamamni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906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oiture&#10;&#10;Description générée automatiquement">
            <a:extLst>
              <a:ext uri="{FF2B5EF4-FFF2-40B4-BE49-F238E27FC236}">
                <a16:creationId xmlns:a16="http://schemas.microsoft.com/office/drawing/2014/main" id="{39281105-8166-AFB1-8AEA-D33EB8A3BF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63557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FDA617-840F-DA26-43E5-6FE13924E0BE}"/>
              </a:ext>
            </a:extLst>
          </p:cNvPr>
          <p:cNvSpPr txBox="1"/>
          <p:nvPr/>
        </p:nvSpPr>
        <p:spPr>
          <a:xfrm>
            <a:off x="613186" y="3216537"/>
            <a:ext cx="33635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:Église du Christ, Zanzibar</a:t>
            </a:r>
          </a:p>
        </p:txBody>
      </p:sp>
    </p:spTree>
    <p:extLst>
      <p:ext uri="{BB962C8B-B14F-4D97-AF65-F5344CB8AC3E}">
        <p14:creationId xmlns:p14="http://schemas.microsoft.com/office/powerpoint/2010/main" val="305465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067776EB-9DC6-5717-D5D4-AE612471B0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71" y="279000"/>
            <a:ext cx="9445314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57BBC43-CE5A-B71D-57BC-D2581C91F829}"/>
              </a:ext>
            </a:extLst>
          </p:cNvPr>
          <p:cNvSpPr txBox="1"/>
          <p:nvPr/>
        </p:nvSpPr>
        <p:spPr>
          <a:xfrm>
            <a:off x="9864762" y="2536115"/>
            <a:ext cx="232723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: Cathédrale anglicane Christ Church à Stone Town, Zanzibar, Tanzanie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086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eu de culte, Lieux sacrés, chapelle, sanctuaire&#10;&#10;Description générée automatiquement">
            <a:extLst>
              <a:ext uri="{FF2B5EF4-FFF2-40B4-BE49-F238E27FC236}">
                <a16:creationId xmlns:a16="http://schemas.microsoft.com/office/drawing/2014/main" id="{F0F06BDC-231F-C7CB-5414-B5EDC7451F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3030" y="189000"/>
            <a:ext cx="4320000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C38F220-D543-101A-D650-6F4CA82B717E}"/>
              </a:ext>
            </a:extLst>
          </p:cNvPr>
          <p:cNvSpPr txBox="1"/>
          <p:nvPr/>
        </p:nvSpPr>
        <p:spPr>
          <a:xfrm>
            <a:off x="688490" y="688489"/>
            <a:ext cx="330259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L'autel à l'endroit du pilori de fouettage</a:t>
            </a:r>
          </a:p>
        </p:txBody>
      </p:sp>
    </p:spTree>
    <p:extLst>
      <p:ext uri="{BB962C8B-B14F-4D97-AF65-F5344CB8AC3E}">
        <p14:creationId xmlns:p14="http://schemas.microsoft.com/office/powerpoint/2010/main" val="16824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Moulures, pièce&#10;&#10;Description générée automatiquement">
            <a:extLst>
              <a:ext uri="{FF2B5EF4-FFF2-40B4-BE49-F238E27FC236}">
                <a16:creationId xmlns:a16="http://schemas.microsoft.com/office/drawing/2014/main" id="{5EC572FF-D125-4328-FD94-6839D64AD3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995" y="189000"/>
            <a:ext cx="4858494" cy="64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E84EF2-AC65-DEF0-C56C-EE92BB1C0725}"/>
              </a:ext>
            </a:extLst>
          </p:cNvPr>
          <p:cNvSpPr txBox="1"/>
          <p:nvPr/>
        </p:nvSpPr>
        <p:spPr>
          <a:xfrm>
            <a:off x="8212489" y="763793"/>
            <a:ext cx="385482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Deux des colonnes posées à l'envers</a:t>
            </a:r>
          </a:p>
        </p:txBody>
      </p:sp>
    </p:spTree>
    <p:extLst>
      <p:ext uri="{BB962C8B-B14F-4D97-AF65-F5344CB8AC3E}">
        <p14:creationId xmlns:p14="http://schemas.microsoft.com/office/powerpoint/2010/main" val="288004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bandonné, Ruines, bunker&#10;&#10;Description générée automatiquement">
            <a:extLst>
              <a:ext uri="{FF2B5EF4-FFF2-40B4-BE49-F238E27FC236}">
                <a16:creationId xmlns:a16="http://schemas.microsoft.com/office/drawing/2014/main" id="{31CE062D-BAE2-385D-0EE5-29CB43C6324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3321A61-5541-5808-F9CF-BA600A249C3F}"/>
              </a:ext>
            </a:extLst>
          </p:cNvPr>
          <p:cNvSpPr txBox="1"/>
          <p:nvPr/>
        </p:nvSpPr>
        <p:spPr>
          <a:xfrm>
            <a:off x="2621280" y="4076339"/>
            <a:ext cx="694944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Un des deux cachots du mémorial aux esclaves</a:t>
            </a:r>
          </a:p>
        </p:txBody>
      </p:sp>
    </p:spTree>
    <p:extLst>
      <p:ext uri="{BB962C8B-B14F-4D97-AF65-F5344CB8AC3E}">
        <p14:creationId xmlns:p14="http://schemas.microsoft.com/office/powerpoint/2010/main" val="189102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ersonne&#10;&#10;Description générée automatiquement">
            <a:extLst>
              <a:ext uri="{FF2B5EF4-FFF2-40B4-BE49-F238E27FC236}">
                <a16:creationId xmlns:a16="http://schemas.microsoft.com/office/drawing/2014/main" id="{0DE511B6-7623-AC19-A9F0-3A9B43E9A2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453" y="99000"/>
            <a:ext cx="9947288" cy="666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5A3597-086D-A4CB-E8CC-C564365B6F13}"/>
              </a:ext>
            </a:extLst>
          </p:cNvPr>
          <p:cNvSpPr txBox="1"/>
          <p:nvPr/>
        </p:nvSpPr>
        <p:spPr>
          <a:xfrm>
            <a:off x="233032" y="3402075"/>
            <a:ext cx="21730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marché Dajarani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4690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fenêtre, ciel&#10;&#10;Description générée automatiquement">
            <a:extLst>
              <a:ext uri="{FF2B5EF4-FFF2-40B4-BE49-F238E27FC236}">
                <a16:creationId xmlns:a16="http://schemas.microsoft.com/office/drawing/2014/main" id="{3A1F67AE-DC08-BEAB-179D-2FC2FEA71D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5054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5F10359-3E4A-72C0-6A92-BF2843D5F067}"/>
              </a:ext>
            </a:extLst>
          </p:cNvPr>
          <p:cNvSpPr txBox="1"/>
          <p:nvPr/>
        </p:nvSpPr>
        <p:spPr>
          <a:xfrm>
            <a:off x="8794447" y="774551"/>
            <a:ext cx="31142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Maison du docteur Livingstone</a:t>
            </a:r>
          </a:p>
        </p:txBody>
      </p:sp>
    </p:spTree>
    <p:extLst>
      <p:ext uri="{BB962C8B-B14F-4D97-AF65-F5344CB8AC3E}">
        <p14:creationId xmlns:p14="http://schemas.microsoft.com/office/powerpoint/2010/main" val="4102367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F9A4FC2F-9135-F085-9907-E4E8F3FE345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103" y="279000"/>
            <a:ext cx="947589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C1325A6-BF44-CE80-3EE0-02E118AE2344}"/>
              </a:ext>
            </a:extLst>
          </p:cNvPr>
          <p:cNvSpPr txBox="1"/>
          <p:nvPr/>
        </p:nvSpPr>
        <p:spPr>
          <a:xfrm>
            <a:off x="86062" y="2431228"/>
            <a:ext cx="26141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ville de pierre de Zanzibar (République-Unie de Tanzanie)</a:t>
            </a:r>
          </a:p>
        </p:txBody>
      </p:sp>
    </p:spTree>
    <p:extLst>
      <p:ext uri="{BB962C8B-B14F-4D97-AF65-F5344CB8AC3E}">
        <p14:creationId xmlns:p14="http://schemas.microsoft.com/office/powerpoint/2010/main" val="290997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lein air, arbre, homme&#10;&#10;Description générée automatiquement">
            <a:extLst>
              <a:ext uri="{FF2B5EF4-FFF2-40B4-BE49-F238E27FC236}">
                <a16:creationId xmlns:a16="http://schemas.microsoft.com/office/drawing/2014/main" id="{982B4A1E-498F-495D-F1CF-4AD643299E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354" y="279000"/>
            <a:ext cx="948704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E6098C-CA4D-3C9E-49BA-9624968CE486}"/>
              </a:ext>
            </a:extLst>
          </p:cNvPr>
          <p:cNvSpPr txBox="1"/>
          <p:nvPr/>
        </p:nvSpPr>
        <p:spPr>
          <a:xfrm>
            <a:off x="9608969" y="484094"/>
            <a:ext cx="23176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marché du parc </a:t>
            </a:r>
            <a:r>
              <a:rPr lang="fr-FR" sz="2400" b="1" dirty="0" err="1">
                <a:solidFill>
                  <a:srgbClr val="FFFF00"/>
                </a:solidFill>
              </a:rPr>
              <a:t>Forodhani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02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plein air, ciel, habits&#10;&#10;Description générée automatiquement">
            <a:extLst>
              <a:ext uri="{FF2B5EF4-FFF2-40B4-BE49-F238E27FC236}">
                <a16:creationId xmlns:a16="http://schemas.microsoft.com/office/drawing/2014/main" id="{180F72A5-5C00-2611-8D44-7EFFCF3A86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5767" y="279000"/>
            <a:ext cx="9442632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D59C66-8FFE-3CCA-ADDC-21F91429B5EF}"/>
              </a:ext>
            </a:extLst>
          </p:cNvPr>
          <p:cNvSpPr txBox="1"/>
          <p:nvPr/>
        </p:nvSpPr>
        <p:spPr>
          <a:xfrm>
            <a:off x="161364" y="2710927"/>
            <a:ext cx="246350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vendeur de nourriture présente ses produits au parc Forodhani à Zanzibar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6211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7DA21975-2B52-BEC3-6AAD-2CDCB8702C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150" y="279000"/>
            <a:ext cx="945371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40D02B5-559B-3843-A001-CC86D420968D}"/>
              </a:ext>
            </a:extLst>
          </p:cNvPr>
          <p:cNvSpPr txBox="1"/>
          <p:nvPr/>
        </p:nvSpPr>
        <p:spPr>
          <a:xfrm>
            <a:off x="9750904" y="2902831"/>
            <a:ext cx="257085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Fort omanais, vers 1700, Stone Town, Zanzibar</a:t>
            </a:r>
          </a:p>
        </p:txBody>
      </p:sp>
    </p:spTree>
    <p:extLst>
      <p:ext uri="{BB962C8B-B14F-4D97-AF65-F5344CB8AC3E}">
        <p14:creationId xmlns:p14="http://schemas.microsoft.com/office/powerpoint/2010/main" val="201331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E5F410C8-98A6-6AFB-8C51-7AF17EF420C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7467" y="279000"/>
            <a:ext cx="945370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6698DD-12CC-6E67-619A-1C7E54DE8EE6}"/>
              </a:ext>
            </a:extLst>
          </p:cNvPr>
          <p:cNvSpPr txBox="1"/>
          <p:nvPr/>
        </p:nvSpPr>
        <p:spPr>
          <a:xfrm>
            <a:off x="75304" y="3248809"/>
            <a:ext cx="247425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Lors d'une promenade autour de Stone Town , Zanzibar City , Zanzibar.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90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7B7B7D3-9601-4B98-F4B3-CD3115CDD565}"/>
              </a:ext>
            </a:extLst>
          </p:cNvPr>
          <p:cNvSpPr txBox="1"/>
          <p:nvPr/>
        </p:nvSpPr>
        <p:spPr>
          <a:xfrm>
            <a:off x="1088315" y="1054250"/>
            <a:ext cx="1001536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Proposé La Ville De Zanzibar –Tanzanie - N°2 Suite Et Fin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6E9BF78D-6D67-6B80-99D1-B2CD71F1F1EE}"/>
              </a:ext>
            </a:extLst>
          </p:cNvPr>
          <p:cNvSpPr txBox="1"/>
          <p:nvPr/>
        </p:nvSpPr>
        <p:spPr>
          <a:xfrm>
            <a:off x="3270326" y="2487846"/>
            <a:ext cx="934839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03FA3CF-825A-E1C5-CB50-B18D18A8038C}"/>
              </a:ext>
            </a:extLst>
          </p:cNvPr>
          <p:cNvSpPr txBox="1"/>
          <p:nvPr/>
        </p:nvSpPr>
        <p:spPr>
          <a:xfrm>
            <a:off x="4034118" y="3492992"/>
            <a:ext cx="75088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F6FA676-A710-9647-1078-5B0C5A7C4402}"/>
              </a:ext>
            </a:extLst>
          </p:cNvPr>
          <p:cNvSpPr txBox="1"/>
          <p:nvPr/>
        </p:nvSpPr>
        <p:spPr>
          <a:xfrm>
            <a:off x="5411097" y="4356847"/>
            <a:ext cx="44321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70454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vortex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371</Words>
  <Application>Microsoft Office PowerPoint</Application>
  <PresentationFormat>Grand écran</PresentationFormat>
  <Paragraphs>109</Paragraphs>
  <Slides>31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6</cp:revision>
  <dcterms:created xsi:type="dcterms:W3CDTF">2024-09-09T04:37:07Z</dcterms:created>
  <dcterms:modified xsi:type="dcterms:W3CDTF">2024-09-09T07:34:00Z</dcterms:modified>
</cp:coreProperties>
</file>