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2" r:id="rId2"/>
    <p:sldId id="265" r:id="rId3"/>
    <p:sldId id="272" r:id="rId4"/>
    <p:sldId id="275" r:id="rId5"/>
    <p:sldId id="274" r:id="rId6"/>
    <p:sldId id="273" r:id="rId7"/>
    <p:sldId id="271" r:id="rId8"/>
    <p:sldId id="270" r:id="rId9"/>
    <p:sldId id="269" r:id="rId10"/>
    <p:sldId id="267" r:id="rId11"/>
    <p:sldId id="266" r:id="rId12"/>
    <p:sldId id="264" r:id="rId13"/>
    <p:sldId id="268" r:id="rId14"/>
    <p:sldId id="263" r:id="rId15"/>
    <p:sldId id="261" r:id="rId16"/>
    <p:sldId id="260" r:id="rId17"/>
    <p:sldId id="259" r:id="rId18"/>
    <p:sldId id="258" r:id="rId19"/>
    <p:sldId id="257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4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967A04-E25A-4AEE-B505-A42E307D51BB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27BBE-0242-4370-B4C2-22243C8A03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900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627BBE-0242-4370-B4C2-22243C8A030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8474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4E47C8-C8F5-A60B-5F28-EF6A6FD9FA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4AFC7D4-45A9-0341-37B0-747F478E4A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A113CD-8838-D1A9-D0A2-062250A77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1D1489-2917-9DBD-B9E7-187724879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5C5AEB-51FC-DE0B-6124-EEA34982C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55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59AA8-48B5-4B66-D2E9-111D90A61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09E0E4-772B-CCC1-970D-61293C0FD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27F61C-A998-8D24-8022-18F57C75C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85DA1D-95EB-93D0-3129-164F3A4CF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6B3D36-1EDE-1871-DC57-3418892BE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79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16B6CB-9F82-3BCC-BE69-D4EB65211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5417552-91A8-4279-5383-534FB8BB5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4A23E4-2F05-40A3-15C3-19FF0C577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D70CCC-3D6A-7576-04E4-6758B390A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BE95AE-AC80-E85A-BBFC-72042C543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26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2C1011-A519-754B-A3D8-A0531AE3A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D6E9C8-6914-FE5F-0BC4-843F4D0548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814575-D9A0-24E2-C1A1-6DA82E83F6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426ABE-0189-8F0B-C292-902D20B05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663636-51AF-59E6-A9C3-F6760BF93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4844FD-5805-4302-D09E-DFF4625DA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54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CAFE53-53CD-A710-CEFB-43F2AEF72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1FEEDC-DE0C-98BA-662C-9470D7BA0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54E5CC-5C5C-0A59-C153-CAC384AAB6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179D2D7-1299-C458-DC37-7C224AAFAE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F729FF7-A618-440C-800A-28456ABA5B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3E4420B-F51D-C7D0-9637-B129698FF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EAA8EF7-0884-D5B5-76C5-2BEBC852F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E642F92-C2A9-7A74-8F1E-A0CD2F664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69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B6491-29C6-E5FF-3A49-7C5E80D9F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FC68DC0-908F-8815-F724-978C7F7A3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57B70C4-5E61-AFC0-3432-7DAE39583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5C8D3F3-06FD-1B8C-C9E8-E3E09E70F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29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A6B8AF9-D0C2-81A4-12C7-F3FB3312C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F3FED45-3BAB-B4EC-2B2E-734158145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FC9EC25-3251-2FD8-7E19-6FAABB9E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93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AE8BF-A863-193C-DAEB-C596BE9B2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DDAF56-8A77-75EE-8F71-0343538E90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4DE0884-F8E4-6097-45A6-094D19832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95BE8F-8C4E-5515-E116-7AC30A8B0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3A2762-BC5C-107F-D9E8-7ECF6EC71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B1F219-6746-308E-C4F4-B2741BF1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5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C9571-2EE8-ADF0-3580-A02AA4026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8FB00CC-92E9-DEBB-41FF-D5B886C4B0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3D8776-B762-DC47-CF1F-AE31BB1DE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68F4FB-9247-A588-6F04-4ACEC8CEC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EC387F-72A1-6CB4-FB6B-A451AADC5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FA7CF0-82B4-5DD4-8003-378AAA7A6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33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85B0CC-CE0C-A0A5-6799-DB4B3BD82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C9EAEF-81E4-FA0E-283D-7A48AE817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74F232-BF72-FCE8-BDAB-B2CBAE387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D74E77-99D9-D69C-5A77-0C820B2E0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799D67-F90E-4A87-28A7-2BF7658A0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21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528B784-69D4-C77D-35B3-F7DAAB680E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66E251C-48F3-2FBB-E383-F5E8E24D1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04CF04-DA53-834C-C7BA-809EA61E9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FE38DE-E9BE-06D0-86AE-B0ED9643E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1589D8-A2AA-5F51-A076-9004012C1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9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D89A245-2DC4-F107-8E27-7335664A7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520D11-BEF3-081E-E947-5434F0451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4D34C7-C03F-AD30-54EE-955719ECDD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AEC75D-A505-4874-A8AC-F0099FBB5868}" type="datetimeFigureOut">
              <a:rPr lang="fr-FR" smtClean="0"/>
              <a:t>18/09/2024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7E9D35-6CE3-D66C-5E18-18025591D5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719D65-FBD0-6EB9-C4D7-75274BDAA5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D95699-D7CB-4661-BE07-E48D1DD29C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300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matériau de construction&#10;&#10;Description générée automatiquement">
            <a:extLst>
              <a:ext uri="{FF2B5EF4-FFF2-40B4-BE49-F238E27FC236}">
                <a16:creationId xmlns:a16="http://schemas.microsoft.com/office/drawing/2014/main" id="{5ED206B4-7387-6604-207E-3958F86B94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00" y="259437"/>
            <a:ext cx="9468000" cy="63391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2F5079-D048-ED98-B1FE-F0CA0B1E696D}"/>
              </a:ext>
            </a:extLst>
          </p:cNvPr>
          <p:cNvSpPr txBox="1"/>
          <p:nvPr/>
        </p:nvSpPr>
        <p:spPr>
          <a:xfrm>
            <a:off x="1906792" y="3920906"/>
            <a:ext cx="92026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L'entrée du Jardin des Dieux avec </a:t>
            </a:r>
            <a:r>
              <a:rPr lang="fr-FR" sz="2400" b="1" dirty="0" err="1"/>
              <a:t>Pikes</a:t>
            </a:r>
            <a:r>
              <a:rPr lang="fr-FR" sz="2400" b="1" dirty="0"/>
              <a:t> Peak en arrière-plan</a:t>
            </a:r>
          </a:p>
        </p:txBody>
      </p:sp>
    </p:spTree>
    <p:extLst>
      <p:ext uri="{BB962C8B-B14F-4D97-AF65-F5344CB8AC3E}">
        <p14:creationId xmlns:p14="http://schemas.microsoft.com/office/powerpoint/2010/main" val="7545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  <p:sndAc>
          <p:stSnd loop="1">
            <p:snd r:embed="rId2" name="Georges Hamel - Au sommet des montagnes.wav"/>
          </p:stSnd>
        </p:sndAc>
      </p:transition>
    </mc:Choice>
    <mc:Fallback xmlns="">
      <p:transition spd="slow" advClick="0" advTm="8000">
        <p:fade/>
        <p:sndAc>
          <p:stSnd loop="1">
            <p:snd r:embed="rId4" name="Georges Hamel - Au sommet des montagn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03201E-C32E-4BE5-65C5-ED92EC2414B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Le Garden of the </a:t>
            </a:r>
            <a:r>
              <a:rPr lang="fr-FR" sz="4800" b="1" dirty="0" err="1">
                <a:solidFill>
                  <a:srgbClr val="FFFF00"/>
                </a:solidFill>
              </a:rPr>
              <a:t>Gods</a:t>
            </a:r>
            <a:r>
              <a:rPr lang="fr-FR" sz="4800" b="1" dirty="0">
                <a:solidFill>
                  <a:srgbClr val="FFFF00"/>
                </a:solidFill>
              </a:rPr>
              <a:t> (« jardin des dieux ») est un parc public de la ville de Colorado Springs, dans l'État du Colorado, aux États-Unis. C'est un site remarquable protégé. Les formations rocheuses rouges du Garden of the </a:t>
            </a:r>
            <a:r>
              <a:rPr lang="fr-FR" sz="4800" b="1" dirty="0" err="1">
                <a:solidFill>
                  <a:srgbClr val="FFFF00"/>
                </a:solidFill>
              </a:rPr>
              <a:t>Gods</a:t>
            </a:r>
            <a:r>
              <a:rPr lang="fr-FR" sz="4800" b="1" dirty="0">
                <a:solidFill>
                  <a:srgbClr val="FFFF00"/>
                </a:solidFill>
              </a:rPr>
              <a:t> ont été créées lors d'un bouleversement géologique le long d'une ligne de fracture naturelle il y a des millions d'années.</a:t>
            </a:r>
          </a:p>
        </p:txBody>
      </p:sp>
    </p:spTree>
    <p:extLst>
      <p:ext uri="{BB962C8B-B14F-4D97-AF65-F5344CB8AC3E}">
        <p14:creationId xmlns:p14="http://schemas.microsoft.com/office/powerpoint/2010/main" val="400939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ature&#10;&#10;Description générée automatiquement">
            <a:extLst>
              <a:ext uri="{FF2B5EF4-FFF2-40B4-BE49-F238E27FC236}">
                <a16:creationId xmlns:a16="http://schemas.microsoft.com/office/drawing/2014/main" id="{D2634B74-FB61-DB7B-F3E2-5A087D5E80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796" y="279000"/>
            <a:ext cx="9786408" cy="63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3B839-B3A8-39AB-789E-6E446D27AC30}"/>
              </a:ext>
            </a:extLst>
          </p:cNvPr>
          <p:cNvSpPr txBox="1"/>
          <p:nvPr/>
        </p:nvSpPr>
        <p:spPr>
          <a:xfrm>
            <a:off x="4338503" y="405245"/>
            <a:ext cx="4478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Garden of the Gods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20038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ciel&#10;&#10;Description générée automatiquement">
            <a:extLst>
              <a:ext uri="{FF2B5EF4-FFF2-40B4-BE49-F238E27FC236}">
                <a16:creationId xmlns:a16="http://schemas.microsoft.com/office/drawing/2014/main" id="{3619363C-442D-06C5-D6ED-4C535C6D79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904" y="387064"/>
            <a:ext cx="9108000" cy="608387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5D06B7-4A4F-40FE-1D99-493187B59CC0}"/>
              </a:ext>
            </a:extLst>
          </p:cNvPr>
          <p:cNvSpPr txBox="1"/>
          <p:nvPr/>
        </p:nvSpPr>
        <p:spPr>
          <a:xfrm>
            <a:off x="9535904" y="2708710"/>
            <a:ext cx="24518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Steamboat</a:t>
            </a:r>
            <a:r>
              <a:rPr lang="fr-FR" sz="2800" b="1" dirty="0">
                <a:solidFill>
                  <a:schemeClr val="bg1"/>
                </a:solidFill>
              </a:rPr>
              <a:t> Rock, dans les années 1950</a:t>
            </a:r>
          </a:p>
        </p:txBody>
      </p:sp>
    </p:spTree>
    <p:extLst>
      <p:ext uri="{BB962C8B-B14F-4D97-AF65-F5344CB8AC3E}">
        <p14:creationId xmlns:p14="http://schemas.microsoft.com/office/powerpoint/2010/main" val="303747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rocher&#10;&#10;Description générée automatiquement">
            <a:extLst>
              <a:ext uri="{FF2B5EF4-FFF2-40B4-BE49-F238E27FC236}">
                <a16:creationId xmlns:a16="http://schemas.microsoft.com/office/drawing/2014/main" id="{513FE98E-CCB9-3596-BCC5-28BAE41D94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483" y="325583"/>
            <a:ext cx="7704000" cy="620683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116764-94E7-C8E0-9419-F61C632644A1}"/>
              </a:ext>
            </a:extLst>
          </p:cNvPr>
          <p:cNvSpPr txBox="1"/>
          <p:nvPr/>
        </p:nvSpPr>
        <p:spPr>
          <a:xfrm>
            <a:off x="1702557" y="1770424"/>
            <a:ext cx="26081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 err="1">
                <a:solidFill>
                  <a:schemeClr val="bg1"/>
                </a:solidFill>
              </a:rPr>
              <a:t>Balanced</a:t>
            </a:r>
            <a:r>
              <a:rPr lang="fr-FR" sz="2400" b="1" dirty="0">
                <a:solidFill>
                  <a:schemeClr val="bg1"/>
                </a:solidFill>
              </a:rPr>
              <a:t> Rock</a:t>
            </a:r>
          </a:p>
        </p:txBody>
      </p:sp>
    </p:spTree>
    <p:extLst>
      <p:ext uri="{BB962C8B-B14F-4D97-AF65-F5344CB8AC3E}">
        <p14:creationId xmlns:p14="http://schemas.microsoft.com/office/powerpoint/2010/main" val="241215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nature&#10;&#10;Description générée automatiquement">
            <a:extLst>
              <a:ext uri="{FF2B5EF4-FFF2-40B4-BE49-F238E27FC236}">
                <a16:creationId xmlns:a16="http://schemas.microsoft.com/office/drawing/2014/main" id="{3E04CC1D-7746-66C9-DBD5-BD2D2735EA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2886" y="279000"/>
            <a:ext cx="56062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6B1A1C-687E-085B-CB90-0CE71660E8AF}"/>
              </a:ext>
            </a:extLst>
          </p:cNvPr>
          <p:cNvSpPr txBox="1"/>
          <p:nvPr/>
        </p:nvSpPr>
        <p:spPr>
          <a:xfrm>
            <a:off x="8899114" y="3293780"/>
            <a:ext cx="28782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Le Jardin des Dieux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92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99015A0D-D56A-0C42-DB3E-AF4947AC05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312" y="189000"/>
            <a:ext cx="486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F26F0B-93FA-8C78-01C3-BAB35BF88AD5}"/>
              </a:ext>
            </a:extLst>
          </p:cNvPr>
          <p:cNvSpPr txBox="1"/>
          <p:nvPr/>
        </p:nvSpPr>
        <p:spPr>
          <a:xfrm>
            <a:off x="750594" y="3271345"/>
            <a:ext cx="2836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 des Dieux, Colorado Springs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35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lune&#10;&#10;Description générée automatiquement">
            <a:extLst>
              <a:ext uri="{FF2B5EF4-FFF2-40B4-BE49-F238E27FC236}">
                <a16:creationId xmlns:a16="http://schemas.microsoft.com/office/drawing/2014/main" id="{5A80BDF6-D881-892A-2E43-F8396FB9EB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661" y="181305"/>
            <a:ext cx="472352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69965-C4C6-A68F-D50C-343BAE9691B2}"/>
              </a:ext>
            </a:extLst>
          </p:cNvPr>
          <p:cNvSpPr txBox="1"/>
          <p:nvPr/>
        </p:nvSpPr>
        <p:spPr>
          <a:xfrm>
            <a:off x="8842664" y="2639291"/>
            <a:ext cx="3349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Rocher et Lune</a:t>
            </a:r>
          </a:p>
        </p:txBody>
      </p:sp>
    </p:spTree>
    <p:extLst>
      <p:ext uri="{BB962C8B-B14F-4D97-AF65-F5344CB8AC3E}">
        <p14:creationId xmlns:p14="http://schemas.microsoft.com/office/powerpoint/2010/main" val="212492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plante&#10;&#10;Description générée automatiquement">
            <a:extLst>
              <a:ext uri="{FF2B5EF4-FFF2-40B4-BE49-F238E27FC236}">
                <a16:creationId xmlns:a16="http://schemas.microsoft.com/office/drawing/2014/main" id="{131BC57E-1236-4B48-3CFE-8EF5332C5C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717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EE4F02-FBD6-5C5D-33CF-4BC02B0792F1}"/>
              </a:ext>
            </a:extLst>
          </p:cNvPr>
          <p:cNvSpPr txBox="1"/>
          <p:nvPr/>
        </p:nvSpPr>
        <p:spPr>
          <a:xfrm>
            <a:off x="212117" y="2972396"/>
            <a:ext cx="2909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Le Jardin des Dieux en octobre givré</a:t>
            </a:r>
          </a:p>
        </p:txBody>
      </p:sp>
    </p:spTree>
    <p:extLst>
      <p:ext uri="{BB962C8B-B14F-4D97-AF65-F5344CB8AC3E}">
        <p14:creationId xmlns:p14="http://schemas.microsoft.com/office/powerpoint/2010/main" val="308346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ysage&#10;&#10;Description générée automatiquement">
            <a:extLst>
              <a:ext uri="{FF2B5EF4-FFF2-40B4-BE49-F238E27FC236}">
                <a16:creationId xmlns:a16="http://schemas.microsoft.com/office/drawing/2014/main" id="{AC343362-322A-7FC4-F16F-13320CDEC8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" y="1267273"/>
            <a:ext cx="11808000" cy="432345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53F310-258F-64FC-1351-D9AD91E69B72}"/>
              </a:ext>
            </a:extLst>
          </p:cNvPr>
          <p:cNvSpPr txBox="1"/>
          <p:nvPr/>
        </p:nvSpPr>
        <p:spPr>
          <a:xfrm>
            <a:off x="3821585" y="3767481"/>
            <a:ext cx="80945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Panorama partiel des formations</a:t>
            </a:r>
          </a:p>
        </p:txBody>
      </p:sp>
    </p:spTree>
    <p:extLst>
      <p:ext uri="{BB962C8B-B14F-4D97-AF65-F5344CB8AC3E}">
        <p14:creationId xmlns:p14="http://schemas.microsoft.com/office/powerpoint/2010/main" val="140279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Description générée automatiquement">
            <a:extLst>
              <a:ext uri="{FF2B5EF4-FFF2-40B4-BE49-F238E27FC236}">
                <a16:creationId xmlns:a16="http://schemas.microsoft.com/office/drawing/2014/main" id="{4E1A990D-D2FB-E2BC-0482-3B00764659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524" y="279000"/>
            <a:ext cx="983401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714B46-46A8-0E3F-2D68-92B1DBD91171}"/>
              </a:ext>
            </a:extLst>
          </p:cNvPr>
          <p:cNvSpPr txBox="1"/>
          <p:nvPr/>
        </p:nvSpPr>
        <p:spPr>
          <a:xfrm>
            <a:off x="250458" y="1236160"/>
            <a:ext cx="19534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Fin d'après-midi à Colorado Springs.</a:t>
            </a:r>
          </a:p>
        </p:txBody>
      </p:sp>
    </p:spTree>
    <p:extLst>
      <p:ext uri="{BB962C8B-B14F-4D97-AF65-F5344CB8AC3E}">
        <p14:creationId xmlns:p14="http://schemas.microsoft.com/office/powerpoint/2010/main" val="36050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route&#10;&#10;Description générée automatiquement">
            <a:extLst>
              <a:ext uri="{FF2B5EF4-FFF2-40B4-BE49-F238E27FC236}">
                <a16:creationId xmlns:a16="http://schemas.microsoft.com/office/drawing/2014/main" id="{8B534109-8731-E004-57A0-A7DB83056F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825" y="279000"/>
            <a:ext cx="940956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8672A5-8BD4-3A2E-A54E-4EA9A348B822}"/>
              </a:ext>
            </a:extLst>
          </p:cNvPr>
          <p:cNvSpPr txBox="1"/>
          <p:nvPr/>
        </p:nvSpPr>
        <p:spPr>
          <a:xfrm>
            <a:off x="9827172" y="1905506"/>
            <a:ext cx="23648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Steamboat</a:t>
            </a:r>
            <a:r>
              <a:rPr lang="fr-FR" sz="2400" b="1" dirty="0">
                <a:solidFill>
                  <a:srgbClr val="FFFF00"/>
                </a:solidFill>
              </a:rPr>
              <a:t> Rock et </a:t>
            </a:r>
            <a:r>
              <a:rPr lang="fr-FR" sz="2400" b="1" dirty="0" err="1">
                <a:solidFill>
                  <a:srgbClr val="FFFF00"/>
                </a:solidFill>
              </a:rPr>
              <a:t>Balanced</a:t>
            </a:r>
            <a:r>
              <a:rPr lang="fr-FR" sz="2400" b="1" dirty="0">
                <a:solidFill>
                  <a:srgbClr val="FFFF00"/>
                </a:solidFill>
              </a:rPr>
              <a:t> Rock dans le Jardin des Dieux, Colorado Springs</a:t>
            </a:r>
          </a:p>
        </p:txBody>
      </p:sp>
    </p:spTree>
    <p:extLst>
      <p:ext uri="{BB962C8B-B14F-4D97-AF65-F5344CB8AC3E}">
        <p14:creationId xmlns:p14="http://schemas.microsoft.com/office/powerpoint/2010/main" val="28404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nature, Formation&#10;&#10;Description générée automatiquement">
            <a:extLst>
              <a:ext uri="{FF2B5EF4-FFF2-40B4-BE49-F238E27FC236}">
                <a16:creationId xmlns:a16="http://schemas.microsoft.com/office/drawing/2014/main" id="{1F64AAD7-33CA-6336-F0B2-814381DF50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0435" y="153000"/>
            <a:ext cx="4386280" cy="65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5CAC5CD-4EA5-29F5-8203-212BF9BB3EA6}"/>
              </a:ext>
            </a:extLst>
          </p:cNvPr>
          <p:cNvSpPr txBox="1"/>
          <p:nvPr/>
        </p:nvSpPr>
        <p:spPr>
          <a:xfrm>
            <a:off x="554062" y="594074"/>
            <a:ext cx="35406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Formation rocheuse « Trois Grâces » dans le Jardin des Dieux</a:t>
            </a:r>
          </a:p>
        </p:txBody>
      </p:sp>
    </p:spTree>
    <p:extLst>
      <p:ext uri="{BB962C8B-B14F-4D97-AF65-F5344CB8AC3E}">
        <p14:creationId xmlns:p14="http://schemas.microsoft.com/office/powerpoint/2010/main" val="347108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ciel, plein air&#10;&#10;Description générée automatiquement">
            <a:extLst>
              <a:ext uri="{FF2B5EF4-FFF2-40B4-BE49-F238E27FC236}">
                <a16:creationId xmlns:a16="http://schemas.microsoft.com/office/drawing/2014/main" id="{92F2D6D6-C84D-ECD7-92B3-63C596F0B1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12" y="279000"/>
            <a:ext cx="1013064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32F732-C25F-2AF8-E882-152017760094}"/>
              </a:ext>
            </a:extLst>
          </p:cNvPr>
          <p:cNvSpPr txBox="1"/>
          <p:nvPr/>
        </p:nvSpPr>
        <p:spPr>
          <a:xfrm>
            <a:off x="10583918" y="483118"/>
            <a:ext cx="14587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Jardin des Dieux à l'aube</a:t>
            </a:r>
          </a:p>
        </p:txBody>
      </p:sp>
    </p:spTree>
    <p:extLst>
      <p:ext uri="{BB962C8B-B14F-4D97-AF65-F5344CB8AC3E}">
        <p14:creationId xmlns:p14="http://schemas.microsoft.com/office/powerpoint/2010/main" val="410072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aysage, plein air, nature&#10;&#10;Description générée automatiquement">
            <a:extLst>
              <a:ext uri="{FF2B5EF4-FFF2-40B4-BE49-F238E27FC236}">
                <a16:creationId xmlns:a16="http://schemas.microsoft.com/office/drawing/2014/main" id="{C7A18144-EA3F-7A7E-68CC-B19D8B974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325136"/>
            <a:ext cx="11196000" cy="59186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B069B3-AD49-A5B2-919F-E68A747E759D}"/>
              </a:ext>
            </a:extLst>
          </p:cNvPr>
          <p:cNvSpPr txBox="1"/>
          <p:nvPr/>
        </p:nvSpPr>
        <p:spPr>
          <a:xfrm>
            <a:off x="1583002" y="6228721"/>
            <a:ext cx="10230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Photochrome des flèches de la cathédrale (au centre), vers 1900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Affleurement&#10;&#10;Description générée automatiquement">
            <a:extLst>
              <a:ext uri="{FF2B5EF4-FFF2-40B4-BE49-F238E27FC236}">
                <a16:creationId xmlns:a16="http://schemas.microsoft.com/office/drawing/2014/main" id="{CD24AE82-F6B6-26A7-E987-2F1E4B2704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762" y="234001"/>
            <a:ext cx="433807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E865E0-82E2-B947-A189-899C95B35CE3}"/>
              </a:ext>
            </a:extLst>
          </p:cNvPr>
          <p:cNvSpPr txBox="1"/>
          <p:nvPr/>
        </p:nvSpPr>
        <p:spPr>
          <a:xfrm>
            <a:off x="8352499" y="419817"/>
            <a:ext cx="35433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segment des flèches de la cathédrale, mars 2010</a:t>
            </a:r>
          </a:p>
        </p:txBody>
      </p:sp>
    </p:spTree>
    <p:extLst>
      <p:ext uri="{BB962C8B-B14F-4D97-AF65-F5344CB8AC3E}">
        <p14:creationId xmlns:p14="http://schemas.microsoft.com/office/powerpoint/2010/main" val="43235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Description générée automatiquement">
            <a:extLst>
              <a:ext uri="{FF2B5EF4-FFF2-40B4-BE49-F238E27FC236}">
                <a16:creationId xmlns:a16="http://schemas.microsoft.com/office/drawing/2014/main" id="{BAFD4AF0-DB7B-CFC9-CBDF-3B9B90502E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00" y="472500"/>
            <a:ext cx="10512000" cy="591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409529-AF11-5970-64AD-836FAC677491}"/>
              </a:ext>
            </a:extLst>
          </p:cNvPr>
          <p:cNvSpPr txBox="1"/>
          <p:nvPr/>
        </p:nvSpPr>
        <p:spPr>
          <a:xfrm>
            <a:off x="2669151" y="4180344"/>
            <a:ext cx="7543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vers l'ouest depuis l'entrée sud, octobre 2016</a:t>
            </a:r>
          </a:p>
        </p:txBody>
      </p:sp>
    </p:spTree>
    <p:extLst>
      <p:ext uri="{BB962C8B-B14F-4D97-AF65-F5344CB8AC3E}">
        <p14:creationId xmlns:p14="http://schemas.microsoft.com/office/powerpoint/2010/main" val="191870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que, plein air, Plaque commémorative&#10;&#10;Description générée automatiquement">
            <a:extLst>
              <a:ext uri="{FF2B5EF4-FFF2-40B4-BE49-F238E27FC236}">
                <a16:creationId xmlns:a16="http://schemas.microsoft.com/office/drawing/2014/main" id="{8050843D-1166-E984-CC8A-03FA3C7DFC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2D55A-0F9E-1088-B279-AE1147F84F35}"/>
              </a:ext>
            </a:extLst>
          </p:cNvPr>
          <p:cNvSpPr txBox="1"/>
          <p:nvPr/>
        </p:nvSpPr>
        <p:spPr>
          <a:xfrm>
            <a:off x="302053" y="1011621"/>
            <a:ext cx="32627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Plaque de dédicace</a:t>
            </a:r>
          </a:p>
        </p:txBody>
      </p:sp>
    </p:spTree>
    <p:extLst>
      <p:ext uri="{BB962C8B-B14F-4D97-AF65-F5344CB8AC3E}">
        <p14:creationId xmlns:p14="http://schemas.microsoft.com/office/powerpoint/2010/main" val="345786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dlands, banc&#10;&#10;Description générée automatiquement">
            <a:extLst>
              <a:ext uri="{FF2B5EF4-FFF2-40B4-BE49-F238E27FC236}">
                <a16:creationId xmlns:a16="http://schemas.microsoft.com/office/drawing/2014/main" id="{25D8278D-F800-A102-2B35-1EF45C3BE8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352" y="189000"/>
            <a:ext cx="5184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AEED60-1820-C637-BAF6-CC989D28F418}"/>
              </a:ext>
            </a:extLst>
          </p:cNvPr>
          <p:cNvSpPr txBox="1"/>
          <p:nvPr/>
        </p:nvSpPr>
        <p:spPr>
          <a:xfrm>
            <a:off x="8695758" y="2714535"/>
            <a:ext cx="3370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 des Dieux à Colorado Springs, Colorado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5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montagne&#10;&#10;Description générée automatiquement">
            <a:extLst>
              <a:ext uri="{FF2B5EF4-FFF2-40B4-BE49-F238E27FC236}">
                <a16:creationId xmlns:a16="http://schemas.microsoft.com/office/drawing/2014/main" id="{09E5490F-B793-1EFA-0B55-5BDFF187EB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74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132D95-62DB-9974-B74A-98432BE5B7C2}"/>
              </a:ext>
            </a:extLst>
          </p:cNvPr>
          <p:cNvSpPr txBox="1"/>
          <p:nvPr/>
        </p:nvSpPr>
        <p:spPr>
          <a:xfrm>
            <a:off x="199697" y="2090172"/>
            <a:ext cx="31230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rangée de hogbacks. La formation Kissing Camels se trouve au sommet du hogback le plus proche sur la droite.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86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8635120B-D3E9-8D2B-1F5F-18D6659A9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0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D6F8F5-7420-72C9-2055-86F85E6AD0AC}"/>
              </a:ext>
            </a:extLst>
          </p:cNvPr>
          <p:cNvSpPr txBox="1"/>
          <p:nvPr/>
        </p:nvSpPr>
        <p:spPr>
          <a:xfrm>
            <a:off x="9063700" y="1615231"/>
            <a:ext cx="24626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vue de la vallée de la cathédrale montrant certaines de ses formations inhabituelles en forme de dos de cochon</a:t>
            </a:r>
          </a:p>
        </p:txBody>
      </p:sp>
    </p:spTree>
    <p:extLst>
      <p:ext uri="{BB962C8B-B14F-4D97-AF65-F5344CB8AC3E}">
        <p14:creationId xmlns:p14="http://schemas.microsoft.com/office/powerpoint/2010/main" val="29254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arbre&#10;&#10;Description générée automatiquement">
            <a:extLst>
              <a:ext uri="{FF2B5EF4-FFF2-40B4-BE49-F238E27FC236}">
                <a16:creationId xmlns:a16="http://schemas.microsoft.com/office/drawing/2014/main" id="{056C547B-2DFA-6085-3CD4-EFC99AB963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1296" y="369000"/>
            <a:ext cx="1006886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F30104-1830-93F6-8141-C3C110D36A50}"/>
              </a:ext>
            </a:extLst>
          </p:cNvPr>
          <p:cNvSpPr txBox="1"/>
          <p:nvPr/>
        </p:nvSpPr>
        <p:spPr>
          <a:xfrm>
            <a:off x="62996" y="1351508"/>
            <a:ext cx="183919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face des dos de porc depuis le sud, ressemblant à un doigt (à gauche) et à des mains en prière (à droite)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98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Badlands&#10;&#10;Description générée automatiquement">
            <a:extLst>
              <a:ext uri="{FF2B5EF4-FFF2-40B4-BE49-F238E27FC236}">
                <a16:creationId xmlns:a16="http://schemas.microsoft.com/office/drawing/2014/main" id="{D32B08D7-3531-ACB9-B552-DB4935E542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175" y="189000"/>
            <a:ext cx="430564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FDADB6-4797-0C7A-95AF-373E7F1D929E}"/>
              </a:ext>
            </a:extLst>
          </p:cNvPr>
          <p:cNvSpPr txBox="1"/>
          <p:nvPr/>
        </p:nvSpPr>
        <p:spPr>
          <a:xfrm>
            <a:off x="8343417" y="617363"/>
            <a:ext cx="35448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flèches sentinelles, une attraction touristique populaire dans le jardin des dieux</a:t>
            </a:r>
          </a:p>
        </p:txBody>
      </p:sp>
    </p:spTree>
    <p:extLst>
      <p:ext uri="{BB962C8B-B14F-4D97-AF65-F5344CB8AC3E}">
        <p14:creationId xmlns:p14="http://schemas.microsoft.com/office/powerpoint/2010/main" val="313677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ature&#10;&#10;Description générée automatiquement">
            <a:extLst>
              <a:ext uri="{FF2B5EF4-FFF2-40B4-BE49-F238E27FC236}">
                <a16:creationId xmlns:a16="http://schemas.microsoft.com/office/drawing/2014/main" id="{B74B8838-0605-8A51-8371-D2FE1F2338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393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48643B-07AE-2D0C-F33E-D76796BDD5B5}"/>
              </a:ext>
            </a:extLst>
          </p:cNvPr>
          <p:cNvSpPr txBox="1"/>
          <p:nvPr/>
        </p:nvSpPr>
        <p:spPr>
          <a:xfrm>
            <a:off x="662629" y="791978"/>
            <a:ext cx="27847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vue du South Gateway Rock au Jardin des Dieux</a:t>
            </a:r>
          </a:p>
        </p:txBody>
      </p:sp>
    </p:spTree>
    <p:extLst>
      <p:ext uri="{BB962C8B-B14F-4D97-AF65-F5344CB8AC3E}">
        <p14:creationId xmlns:p14="http://schemas.microsoft.com/office/powerpoint/2010/main" val="83573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ysage&#10;&#10;Description générée automatiquement">
            <a:extLst>
              <a:ext uri="{FF2B5EF4-FFF2-40B4-BE49-F238E27FC236}">
                <a16:creationId xmlns:a16="http://schemas.microsoft.com/office/drawing/2014/main" id="{CEA136AB-0674-A8C0-B397-ED5B36B1E4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010426"/>
            <a:ext cx="11484000" cy="463547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82C99D-B9E2-E66F-58B9-789155214FC6}"/>
              </a:ext>
            </a:extLst>
          </p:cNvPr>
          <p:cNvSpPr txBox="1"/>
          <p:nvPr/>
        </p:nvSpPr>
        <p:spPr>
          <a:xfrm>
            <a:off x="606253" y="3506839"/>
            <a:ext cx="113124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Jardin des Dieux près du lever du soleil, à l'approche du coucher de la lune bleue saisonnière derrière </a:t>
            </a:r>
            <a:r>
              <a:rPr lang="fr-FR" sz="2400" b="1" dirty="0" err="1">
                <a:solidFill>
                  <a:srgbClr val="FFFF00"/>
                </a:solidFill>
              </a:rPr>
              <a:t>Pikes</a:t>
            </a:r>
            <a:r>
              <a:rPr lang="fr-FR" sz="2400" b="1" dirty="0">
                <a:solidFill>
                  <a:srgbClr val="FFFF00"/>
                </a:solidFill>
              </a:rPr>
              <a:t> Peak, août 2021</a:t>
            </a:r>
          </a:p>
        </p:txBody>
      </p:sp>
    </p:spTree>
    <p:extLst>
      <p:ext uri="{BB962C8B-B14F-4D97-AF65-F5344CB8AC3E}">
        <p14:creationId xmlns:p14="http://schemas.microsoft.com/office/powerpoint/2010/main" val="107812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18F7B577-D9BE-8483-C3F1-001336FD39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9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C5FFB5-6E7B-0A5E-3D32-3B1CCC290F22}"/>
              </a:ext>
            </a:extLst>
          </p:cNvPr>
          <p:cNvSpPr txBox="1"/>
          <p:nvPr/>
        </p:nvSpPr>
        <p:spPr>
          <a:xfrm>
            <a:off x="9301536" y="-1524716"/>
            <a:ext cx="2784764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cercle de drapeaux à l'entrée du Jardin des Dieux à Colorado, Springs, Colorado. Les drapeaux de la Russie, de la Grèce et de la République de Chine sont visibles au premier plan, juste en contrebas des portes du parking.</a:t>
            </a:r>
          </a:p>
        </p:txBody>
      </p:sp>
    </p:spTree>
    <p:extLst>
      <p:ext uri="{BB962C8B-B14F-4D97-AF65-F5344CB8AC3E}">
        <p14:creationId xmlns:p14="http://schemas.microsoft.com/office/powerpoint/2010/main" val="393911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transport, véhicule&#10;&#10;Description générée automatiquement">
            <a:extLst>
              <a:ext uri="{FF2B5EF4-FFF2-40B4-BE49-F238E27FC236}">
                <a16:creationId xmlns:a16="http://schemas.microsoft.com/office/drawing/2014/main" id="{E6AA5FB9-6B0C-2848-356F-AF064F2924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909" y="305292"/>
            <a:ext cx="6228000" cy="350224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410E52-45D7-9644-D895-A059B778F406}"/>
              </a:ext>
            </a:extLst>
          </p:cNvPr>
          <p:cNvSpPr txBox="1"/>
          <p:nvPr/>
        </p:nvSpPr>
        <p:spPr>
          <a:xfrm>
            <a:off x="467591" y="3771900"/>
            <a:ext cx="58189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Explorez le parc Garden of the Gods de la même manière que les touristes l’ont exploré il y a un siècle : à bord de ce bus vintage.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nature, plein air, ciel, Formation&#10;&#10;Description générée automatiquement">
            <a:extLst>
              <a:ext uri="{FF2B5EF4-FFF2-40B4-BE49-F238E27FC236}">
                <a16:creationId xmlns:a16="http://schemas.microsoft.com/office/drawing/2014/main" id="{E0112046-A5B7-419B-9BE7-C84A3FBF7C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0083" y="3429000"/>
            <a:ext cx="5760000" cy="32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5C62BB-19A2-2D24-6279-8D4009C94612}"/>
              </a:ext>
            </a:extLst>
          </p:cNvPr>
          <p:cNvSpPr txBox="1"/>
          <p:nvPr/>
        </p:nvSpPr>
        <p:spPr>
          <a:xfrm>
            <a:off x="7891478" y="2967335"/>
            <a:ext cx="4720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Garden of the Gods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9655187-668A-82A0-0122-31603055EC2F}"/>
              </a:ext>
            </a:extLst>
          </p:cNvPr>
          <p:cNvSpPr txBox="1"/>
          <p:nvPr/>
        </p:nvSpPr>
        <p:spPr>
          <a:xfrm>
            <a:off x="1170709" y="1384021"/>
            <a:ext cx="11788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Le Garden Of </a:t>
            </a:r>
            <a:r>
              <a:rPr lang="fr-FR" sz="3200" b="1" dirty="0" err="1">
                <a:solidFill>
                  <a:srgbClr val="FFFF00"/>
                </a:solidFill>
              </a:rPr>
              <a:t>Gods</a:t>
            </a:r>
            <a:r>
              <a:rPr lang="fr-FR" sz="3200" b="1" dirty="0">
                <a:solidFill>
                  <a:srgbClr val="FFFF00"/>
                </a:solidFill>
              </a:rPr>
              <a:t> - Colorado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8C1E4CE-2DCD-CDD7-BEB9-83282ABDD381}"/>
              </a:ext>
            </a:extLst>
          </p:cNvPr>
          <p:cNvSpPr txBox="1"/>
          <p:nvPr/>
        </p:nvSpPr>
        <p:spPr>
          <a:xfrm>
            <a:off x="2841615" y="2379518"/>
            <a:ext cx="10411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4E7E99-A6A7-5525-C5DC-DB2E8805E710}"/>
              </a:ext>
            </a:extLst>
          </p:cNvPr>
          <p:cNvSpPr txBox="1"/>
          <p:nvPr/>
        </p:nvSpPr>
        <p:spPr>
          <a:xfrm>
            <a:off x="3458500" y="3308933"/>
            <a:ext cx="7793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8B4B21-79D6-FC51-275A-C1D927330CBA}"/>
              </a:ext>
            </a:extLst>
          </p:cNvPr>
          <p:cNvSpPr txBox="1"/>
          <p:nvPr/>
        </p:nvSpPr>
        <p:spPr>
          <a:xfrm>
            <a:off x="4326082" y="4348441"/>
            <a:ext cx="7647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77CACA-29BD-2E53-56AD-EE302676D63A}"/>
              </a:ext>
            </a:extLst>
          </p:cNvPr>
          <p:cNvSpPr txBox="1"/>
          <p:nvPr/>
        </p:nvSpPr>
        <p:spPr>
          <a:xfrm>
            <a:off x="5600700" y="5277856"/>
            <a:ext cx="6192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985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416</Words>
  <Application>Microsoft Office PowerPoint</Application>
  <PresentationFormat>Grand écran</PresentationFormat>
  <Paragraphs>112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2024-09-18T04:08:09Z</dcterms:created>
  <dcterms:modified xsi:type="dcterms:W3CDTF">2024-09-18T07:10:24Z</dcterms:modified>
</cp:coreProperties>
</file>