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7" r:id="rId2"/>
  </p:sldIdLst>
  <p:sldSz cx="6119813" cy="34448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N2ylPSr1AiPhswHWGQBZw==" hashData="suFUgm/BgKpcCbQn/rRTtTuDWRlduPieOAAeG3ruTx28Ikp2NQryb/VKCOpdRwvGsvpjbwHHWaR52RzO4pbDEQ=="/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pex" initials="A" lastIdx="1" clrIdx="0">
    <p:extLst>
      <p:ext uri="{19B8F6BF-5375-455C-9EA6-DF929625EA0E}">
        <p15:presenceInfo xmlns:p15="http://schemas.microsoft.com/office/powerpoint/2012/main" userId="Apex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652" autoAdjust="0"/>
    <p:restoredTop sz="86410"/>
  </p:normalViewPr>
  <p:slideViewPr>
    <p:cSldViewPr snapToGrid="0">
      <p:cViewPr>
        <p:scale>
          <a:sx n="100" d="100"/>
          <a:sy n="100" d="100"/>
        </p:scale>
        <p:origin x="957" y="33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3-09-17T09:44:52.922" idx="1">
    <p:pos x="301" y="63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BF9FE6-F4B1-45A6-A4BE-866A122EA1A0}" type="datetimeFigureOut">
              <a:rPr lang="fr-FR" smtClean="0"/>
              <a:t>21/09/2024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7388" y="1143000"/>
            <a:ext cx="5483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115D4A-D382-4ABE-B8BD-2B0D7938AA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23696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C115D4A-D382-4ABE-B8BD-2B0D7938AA8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98604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4977" y="563779"/>
            <a:ext cx="4589860" cy="1199327"/>
          </a:xfrm>
        </p:spPr>
        <p:txBody>
          <a:bodyPr anchor="b"/>
          <a:lstStyle>
            <a:lvl1pPr algn="ctr">
              <a:defRPr sz="30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4977" y="1809357"/>
            <a:ext cx="4589860" cy="831714"/>
          </a:xfrm>
        </p:spPr>
        <p:txBody>
          <a:bodyPr/>
          <a:lstStyle>
            <a:lvl1pPr marL="0" indent="0" algn="ctr">
              <a:buNone/>
              <a:defRPr sz="1205"/>
            </a:lvl1pPr>
            <a:lvl2pPr marL="229514" indent="0" algn="ctr">
              <a:buNone/>
              <a:defRPr sz="1004"/>
            </a:lvl2pPr>
            <a:lvl3pPr marL="459029" indent="0" algn="ctr">
              <a:buNone/>
              <a:defRPr sz="904"/>
            </a:lvl3pPr>
            <a:lvl4pPr marL="688543" indent="0" algn="ctr">
              <a:buNone/>
              <a:defRPr sz="803"/>
            </a:lvl4pPr>
            <a:lvl5pPr marL="918058" indent="0" algn="ctr">
              <a:buNone/>
              <a:defRPr sz="803"/>
            </a:lvl5pPr>
            <a:lvl6pPr marL="1147572" indent="0" algn="ctr">
              <a:buNone/>
              <a:defRPr sz="803"/>
            </a:lvl6pPr>
            <a:lvl7pPr marL="1377086" indent="0" algn="ctr">
              <a:buNone/>
              <a:defRPr sz="803"/>
            </a:lvl7pPr>
            <a:lvl8pPr marL="1606601" indent="0" algn="ctr">
              <a:buNone/>
              <a:defRPr sz="803"/>
            </a:lvl8pPr>
            <a:lvl9pPr marL="1836115" indent="0" algn="ctr">
              <a:buNone/>
              <a:defRPr sz="803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151B-5301-4550-8134-C29AE3211B99}" type="datetimeFigureOut">
              <a:rPr lang="fr-BE" smtClean="0"/>
              <a:t>21-09-2024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5BDD-A386-411C-84BE-5DD9F3CB1F5E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409379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151B-5301-4550-8134-C29AE3211B99}" type="datetimeFigureOut">
              <a:rPr lang="fr-BE" smtClean="0"/>
              <a:t>21-09-2024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5BDD-A386-411C-84BE-5DD9F3CB1F5E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204948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50" y="858827"/>
            <a:ext cx="5278339" cy="1432972"/>
          </a:xfrm>
        </p:spPr>
        <p:txBody>
          <a:bodyPr anchor="b"/>
          <a:lstStyle>
            <a:lvl1pPr>
              <a:defRPr sz="30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7550" y="2305356"/>
            <a:ext cx="5278339" cy="753566"/>
          </a:xfrm>
        </p:spPr>
        <p:txBody>
          <a:bodyPr/>
          <a:lstStyle>
            <a:lvl1pPr marL="0" indent="0">
              <a:buNone/>
              <a:defRPr sz="1205">
                <a:solidFill>
                  <a:schemeClr val="tx1">
                    <a:tint val="75000"/>
                  </a:schemeClr>
                </a:solidFill>
              </a:defRPr>
            </a:lvl1pPr>
            <a:lvl2pPr marL="229514" indent="0">
              <a:buNone/>
              <a:defRPr sz="1004">
                <a:solidFill>
                  <a:schemeClr val="tx1">
                    <a:tint val="75000"/>
                  </a:schemeClr>
                </a:solidFill>
              </a:defRPr>
            </a:lvl2pPr>
            <a:lvl3pPr marL="459029" indent="0">
              <a:buNone/>
              <a:defRPr sz="904">
                <a:solidFill>
                  <a:schemeClr val="tx1">
                    <a:tint val="75000"/>
                  </a:schemeClr>
                </a:solidFill>
              </a:defRPr>
            </a:lvl3pPr>
            <a:lvl4pPr marL="688543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4pPr>
            <a:lvl5pPr marL="918058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5pPr>
            <a:lvl6pPr marL="1147572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6pPr>
            <a:lvl7pPr marL="1377086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7pPr>
            <a:lvl8pPr marL="1606601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8pPr>
            <a:lvl9pPr marL="1836115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151B-5301-4550-8134-C29AE3211B99}" type="datetimeFigureOut">
              <a:rPr lang="fr-BE" smtClean="0"/>
              <a:t>21-09-2024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5BDD-A386-411C-84BE-5DD9F3CB1F5E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734551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0737" y="917038"/>
            <a:ext cx="2600921" cy="218574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155" y="917038"/>
            <a:ext cx="2600921" cy="218574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151B-5301-4550-8134-C29AE3211B99}" type="datetimeFigureOut">
              <a:rPr lang="fr-BE" smtClean="0"/>
              <a:t>21-09-2024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5BDD-A386-411C-84BE-5DD9F3CB1F5E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879620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183408"/>
            <a:ext cx="5278339" cy="66585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1534" y="844473"/>
            <a:ext cx="2588968" cy="413863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514" indent="0">
              <a:buNone/>
              <a:defRPr sz="1004" b="1"/>
            </a:lvl2pPr>
            <a:lvl3pPr marL="459029" indent="0">
              <a:buNone/>
              <a:defRPr sz="904" b="1"/>
            </a:lvl3pPr>
            <a:lvl4pPr marL="688543" indent="0">
              <a:buNone/>
              <a:defRPr sz="803" b="1"/>
            </a:lvl4pPr>
            <a:lvl5pPr marL="918058" indent="0">
              <a:buNone/>
              <a:defRPr sz="803" b="1"/>
            </a:lvl5pPr>
            <a:lvl6pPr marL="1147572" indent="0">
              <a:buNone/>
              <a:defRPr sz="803" b="1"/>
            </a:lvl6pPr>
            <a:lvl7pPr marL="1377086" indent="0">
              <a:buNone/>
              <a:defRPr sz="803" b="1"/>
            </a:lvl7pPr>
            <a:lvl8pPr marL="1606601" indent="0">
              <a:buNone/>
              <a:defRPr sz="803" b="1"/>
            </a:lvl8pPr>
            <a:lvl9pPr marL="1836115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1534" y="1258336"/>
            <a:ext cx="2588968" cy="185082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8155" y="844473"/>
            <a:ext cx="2601718" cy="413863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514" indent="0">
              <a:buNone/>
              <a:defRPr sz="1004" b="1"/>
            </a:lvl2pPr>
            <a:lvl3pPr marL="459029" indent="0">
              <a:buNone/>
              <a:defRPr sz="904" b="1"/>
            </a:lvl3pPr>
            <a:lvl4pPr marL="688543" indent="0">
              <a:buNone/>
              <a:defRPr sz="803" b="1"/>
            </a:lvl4pPr>
            <a:lvl5pPr marL="918058" indent="0">
              <a:buNone/>
              <a:defRPr sz="803" b="1"/>
            </a:lvl5pPr>
            <a:lvl6pPr marL="1147572" indent="0">
              <a:buNone/>
              <a:defRPr sz="803" b="1"/>
            </a:lvl6pPr>
            <a:lvl7pPr marL="1377086" indent="0">
              <a:buNone/>
              <a:defRPr sz="803" b="1"/>
            </a:lvl7pPr>
            <a:lvl8pPr marL="1606601" indent="0">
              <a:buNone/>
              <a:defRPr sz="803" b="1"/>
            </a:lvl8pPr>
            <a:lvl9pPr marL="1836115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8155" y="1258336"/>
            <a:ext cx="2601718" cy="185082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151B-5301-4550-8134-C29AE3211B99}" type="datetimeFigureOut">
              <a:rPr lang="fr-BE" smtClean="0"/>
              <a:t>21-09-2024</a:t>
            </a:fld>
            <a:endParaRPr lang="fr-B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5BDD-A386-411C-84BE-5DD9F3CB1F5E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669787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151B-5301-4550-8134-C29AE3211B99}" type="datetimeFigureOut">
              <a:rPr lang="fr-BE" smtClean="0"/>
              <a:t>21-09-2024</a:t>
            </a:fld>
            <a:endParaRPr lang="fr-B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5BDD-A386-411C-84BE-5DD9F3CB1F5E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9431771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151B-5301-4550-8134-C29AE3211B99}" type="datetimeFigureOut">
              <a:rPr lang="fr-BE" smtClean="0"/>
              <a:t>21-09-2024</a:t>
            </a:fld>
            <a:endParaRPr lang="fr-B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5BDD-A386-411C-84BE-5DD9F3CB1F5E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1103558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658"/>
            <a:ext cx="1973799" cy="803804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01718" y="495998"/>
            <a:ext cx="3098155" cy="2448094"/>
          </a:xfrm>
        </p:spPr>
        <p:txBody>
          <a:bodyPr/>
          <a:lstStyle>
            <a:lvl1pPr>
              <a:defRPr sz="1606"/>
            </a:lvl1pPr>
            <a:lvl2pPr>
              <a:defRPr sz="1406"/>
            </a:lvl2pPr>
            <a:lvl3pPr>
              <a:defRPr sz="1205"/>
            </a:lvl3pPr>
            <a:lvl4pPr>
              <a:defRPr sz="1004"/>
            </a:lvl4pPr>
            <a:lvl5pPr>
              <a:defRPr sz="1004"/>
            </a:lvl5pPr>
            <a:lvl6pPr>
              <a:defRPr sz="1004"/>
            </a:lvl6pPr>
            <a:lvl7pPr>
              <a:defRPr sz="1004"/>
            </a:lvl7pPr>
            <a:lvl8pPr>
              <a:defRPr sz="1004"/>
            </a:lvl8pPr>
            <a:lvl9pPr>
              <a:defRPr sz="1004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3463"/>
            <a:ext cx="1973799" cy="1914617"/>
          </a:xfrm>
        </p:spPr>
        <p:txBody>
          <a:bodyPr/>
          <a:lstStyle>
            <a:lvl1pPr marL="0" indent="0">
              <a:buNone/>
              <a:defRPr sz="803"/>
            </a:lvl1pPr>
            <a:lvl2pPr marL="229514" indent="0">
              <a:buNone/>
              <a:defRPr sz="703"/>
            </a:lvl2pPr>
            <a:lvl3pPr marL="459029" indent="0">
              <a:buNone/>
              <a:defRPr sz="602"/>
            </a:lvl3pPr>
            <a:lvl4pPr marL="688543" indent="0">
              <a:buNone/>
              <a:defRPr sz="502"/>
            </a:lvl4pPr>
            <a:lvl5pPr marL="918058" indent="0">
              <a:buNone/>
              <a:defRPr sz="502"/>
            </a:lvl5pPr>
            <a:lvl6pPr marL="1147572" indent="0">
              <a:buNone/>
              <a:defRPr sz="502"/>
            </a:lvl6pPr>
            <a:lvl7pPr marL="1377086" indent="0">
              <a:buNone/>
              <a:defRPr sz="502"/>
            </a:lvl7pPr>
            <a:lvl8pPr marL="1606601" indent="0">
              <a:buNone/>
              <a:defRPr sz="502"/>
            </a:lvl8pPr>
            <a:lvl9pPr marL="1836115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151B-5301-4550-8134-C29AE3211B99}" type="datetimeFigureOut">
              <a:rPr lang="fr-BE" smtClean="0"/>
              <a:t>21-09-2024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5BDD-A386-411C-84BE-5DD9F3CB1F5E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621151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658"/>
            <a:ext cx="1973799" cy="803804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01718" y="495998"/>
            <a:ext cx="3098155" cy="2448094"/>
          </a:xfrm>
        </p:spPr>
        <p:txBody>
          <a:bodyPr anchor="t"/>
          <a:lstStyle>
            <a:lvl1pPr marL="0" indent="0">
              <a:buNone/>
              <a:defRPr sz="1606"/>
            </a:lvl1pPr>
            <a:lvl2pPr marL="229514" indent="0">
              <a:buNone/>
              <a:defRPr sz="1406"/>
            </a:lvl2pPr>
            <a:lvl3pPr marL="459029" indent="0">
              <a:buNone/>
              <a:defRPr sz="1205"/>
            </a:lvl3pPr>
            <a:lvl4pPr marL="688543" indent="0">
              <a:buNone/>
              <a:defRPr sz="1004"/>
            </a:lvl4pPr>
            <a:lvl5pPr marL="918058" indent="0">
              <a:buNone/>
              <a:defRPr sz="1004"/>
            </a:lvl5pPr>
            <a:lvl6pPr marL="1147572" indent="0">
              <a:buNone/>
              <a:defRPr sz="1004"/>
            </a:lvl6pPr>
            <a:lvl7pPr marL="1377086" indent="0">
              <a:buNone/>
              <a:defRPr sz="1004"/>
            </a:lvl7pPr>
            <a:lvl8pPr marL="1606601" indent="0">
              <a:buNone/>
              <a:defRPr sz="1004"/>
            </a:lvl8pPr>
            <a:lvl9pPr marL="1836115" indent="0">
              <a:buNone/>
              <a:defRPr sz="1004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3463"/>
            <a:ext cx="1973799" cy="1914617"/>
          </a:xfrm>
        </p:spPr>
        <p:txBody>
          <a:bodyPr/>
          <a:lstStyle>
            <a:lvl1pPr marL="0" indent="0">
              <a:buNone/>
              <a:defRPr sz="803"/>
            </a:lvl1pPr>
            <a:lvl2pPr marL="229514" indent="0">
              <a:buNone/>
              <a:defRPr sz="703"/>
            </a:lvl2pPr>
            <a:lvl3pPr marL="459029" indent="0">
              <a:buNone/>
              <a:defRPr sz="602"/>
            </a:lvl3pPr>
            <a:lvl4pPr marL="688543" indent="0">
              <a:buNone/>
              <a:defRPr sz="502"/>
            </a:lvl4pPr>
            <a:lvl5pPr marL="918058" indent="0">
              <a:buNone/>
              <a:defRPr sz="502"/>
            </a:lvl5pPr>
            <a:lvl6pPr marL="1147572" indent="0">
              <a:buNone/>
              <a:defRPr sz="502"/>
            </a:lvl6pPr>
            <a:lvl7pPr marL="1377086" indent="0">
              <a:buNone/>
              <a:defRPr sz="502"/>
            </a:lvl7pPr>
            <a:lvl8pPr marL="1606601" indent="0">
              <a:buNone/>
              <a:defRPr sz="502"/>
            </a:lvl8pPr>
            <a:lvl9pPr marL="1836115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151B-5301-4550-8134-C29AE3211B99}" type="datetimeFigureOut">
              <a:rPr lang="fr-BE" smtClean="0"/>
              <a:t>21-09-2024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5BDD-A386-411C-84BE-5DD9F3CB1F5E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6067205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151B-5301-4550-8134-C29AE3211B99}" type="datetimeFigureOut">
              <a:rPr lang="fr-BE" smtClean="0"/>
              <a:t>21-09-2024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5BDD-A386-411C-84BE-5DD9F3CB1F5E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3223843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379491" y="183408"/>
            <a:ext cx="1319585" cy="2919372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20737" y="183408"/>
            <a:ext cx="3882256" cy="2919372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151B-5301-4550-8134-C29AE3211B99}" type="datetimeFigureOut">
              <a:rPr lang="fr-BE" smtClean="0"/>
              <a:t>21-09-2024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5BDD-A386-411C-84BE-5DD9F3CB1F5E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822815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0737" y="183408"/>
            <a:ext cx="5278339" cy="665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0737" y="917038"/>
            <a:ext cx="5278339" cy="21857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20737" y="3192889"/>
            <a:ext cx="1376958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90151B-5301-4550-8134-C29AE3211B99}" type="datetimeFigureOut">
              <a:rPr lang="fr-BE" smtClean="0"/>
              <a:t>21-09-2024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27188" y="3192889"/>
            <a:ext cx="2065437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22118" y="3192889"/>
            <a:ext cx="1376958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35BDD-A386-411C-84BE-5DD9F3CB1F5E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068712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9029" rtl="0" eaLnBrk="1" latinLnBrk="0" hangingPunct="1">
        <a:lnSpc>
          <a:spcPct val="90000"/>
        </a:lnSpc>
        <a:spcBef>
          <a:spcPct val="0"/>
        </a:spcBef>
        <a:buNone/>
        <a:defRPr sz="220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4757" indent="-114757" algn="l" defTabSz="459029" rtl="0" eaLnBrk="1" latinLnBrk="0" hangingPunct="1">
        <a:lnSpc>
          <a:spcPct val="90000"/>
        </a:lnSpc>
        <a:spcBef>
          <a:spcPts val="502"/>
        </a:spcBef>
        <a:buFont typeface="Arial" panose="020B0604020202020204" pitchFamily="34" charset="0"/>
        <a:buChar char="•"/>
        <a:defRPr sz="1406" kern="1200">
          <a:solidFill>
            <a:schemeClr val="tx1"/>
          </a:solidFill>
          <a:latin typeface="+mn-lt"/>
          <a:ea typeface="+mn-ea"/>
          <a:cs typeface="+mn-cs"/>
        </a:defRPr>
      </a:lvl1pPr>
      <a:lvl2pPr marL="344272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205" kern="1200">
          <a:solidFill>
            <a:schemeClr val="tx1"/>
          </a:solidFill>
          <a:latin typeface="+mn-lt"/>
          <a:ea typeface="+mn-ea"/>
          <a:cs typeface="+mn-cs"/>
        </a:defRPr>
      </a:lvl2pPr>
      <a:lvl3pPr marL="573786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004" kern="1200">
          <a:solidFill>
            <a:schemeClr val="tx1"/>
          </a:solidFill>
          <a:latin typeface="+mn-lt"/>
          <a:ea typeface="+mn-ea"/>
          <a:cs typeface="+mn-cs"/>
        </a:defRPr>
      </a:lvl3pPr>
      <a:lvl4pPr marL="803300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4pPr>
      <a:lvl5pPr marL="1032815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5pPr>
      <a:lvl6pPr marL="1262329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6pPr>
      <a:lvl7pPr marL="1491844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7pPr>
      <a:lvl8pPr marL="1721358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8pPr>
      <a:lvl9pPr marL="1950872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1pPr>
      <a:lvl2pPr marL="229514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2pPr>
      <a:lvl3pPr marL="459029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3pPr>
      <a:lvl4pPr marL="688543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4pPr>
      <a:lvl5pPr marL="918058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5pPr>
      <a:lvl6pPr marL="1147572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6pPr>
      <a:lvl7pPr marL="1377086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7pPr>
      <a:lvl8pPr marL="1606601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8pPr>
      <a:lvl9pPr marL="1836115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audio" Target="../media/audio7.wav"/><Relationship Id="rId18" Type="http://schemas.openxmlformats.org/officeDocument/2006/relationships/comments" Target="../comments/comment1.xml"/><Relationship Id="rId3" Type="http://schemas.openxmlformats.org/officeDocument/2006/relationships/image" Target="../media/image1.JPG"/><Relationship Id="rId7" Type="http://schemas.openxmlformats.org/officeDocument/2006/relationships/audio" Target="../media/audio2.wav"/><Relationship Id="rId12" Type="http://schemas.openxmlformats.org/officeDocument/2006/relationships/audio" Target="../media/audio6.wav"/><Relationship Id="rId17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6" Type="http://schemas.openxmlformats.org/officeDocument/2006/relationships/audio" Target="../media/audio10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11" Type="http://schemas.openxmlformats.org/officeDocument/2006/relationships/audio" Target="../media/audio5.wav"/><Relationship Id="rId5" Type="http://schemas.openxmlformats.org/officeDocument/2006/relationships/audio" Target="../media/audio1.wav"/><Relationship Id="rId15" Type="http://schemas.openxmlformats.org/officeDocument/2006/relationships/audio" Target="../media/audio9.wav"/><Relationship Id="rId10" Type="http://schemas.openxmlformats.org/officeDocument/2006/relationships/image" Target="../media/image4.png"/><Relationship Id="rId4" Type="http://schemas.openxmlformats.org/officeDocument/2006/relationships/image" Target="../media/image2.jpg"/><Relationship Id="rId9" Type="http://schemas.openxmlformats.org/officeDocument/2006/relationships/audio" Target="../media/audio4.wav"/><Relationship Id="rId14" Type="http://schemas.openxmlformats.org/officeDocument/2006/relationships/audio" Target="../media/audio8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6E957C15-DF12-2FE0-68BC-7902FFF4530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pic>
        <p:nvPicPr>
          <p:cNvPr id="3" name="Image 2">
            <a:hlinkClick r:id="" action="ppaction://noaction">
              <a:snd r:embed="rId5" name="brel.  amsterdam 1.wav"/>
            </a:hlinkClick>
            <a:extLst>
              <a:ext uri="{FF2B5EF4-FFF2-40B4-BE49-F238E27FC236}">
                <a16:creationId xmlns:a16="http://schemas.microsoft.com/office/drawing/2014/main" id="{FAC88A65-188D-7E89-C83C-28EFD3E7EE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01" y="100518"/>
            <a:ext cx="395977" cy="595851"/>
          </a:xfrm>
          <a:prstGeom prst="rect">
            <a:avLst/>
          </a:prstGeom>
        </p:spPr>
      </p:pic>
      <p:pic>
        <p:nvPicPr>
          <p:cNvPr id="4" name="Image 3">
            <a:hlinkClick r:id="" action="ppaction://noaction">
              <a:snd r:embed="rId7" name="brel.  jeff.wav"/>
            </a:hlinkClick>
            <a:extLst>
              <a:ext uri="{FF2B5EF4-FFF2-40B4-BE49-F238E27FC236}">
                <a16:creationId xmlns:a16="http://schemas.microsoft.com/office/drawing/2014/main" id="{4DBEB071-21F2-D463-3725-D932B2FDA2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01" y="745727"/>
            <a:ext cx="395977" cy="595851"/>
          </a:xfrm>
          <a:prstGeom prst="rect">
            <a:avLst/>
          </a:prstGeom>
        </p:spPr>
      </p:pic>
      <p:pic>
        <p:nvPicPr>
          <p:cNvPr id="6" name="Image 5">
            <a:hlinkClick r:id="" action="ppaction://noaction">
              <a:snd r:embed="rId8" name="brel.  la biere.wav"/>
            </a:hlinkClick>
            <a:extLst>
              <a:ext uri="{FF2B5EF4-FFF2-40B4-BE49-F238E27FC236}">
                <a16:creationId xmlns:a16="http://schemas.microsoft.com/office/drawing/2014/main" id="{60273DA0-BF5E-C063-F9EC-D383717F2E9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01" y="1371598"/>
            <a:ext cx="395977" cy="595851"/>
          </a:xfrm>
          <a:prstGeom prst="rect">
            <a:avLst/>
          </a:prstGeom>
        </p:spPr>
      </p:pic>
      <p:pic>
        <p:nvPicPr>
          <p:cNvPr id="7" name="Image 6">
            <a:hlinkClick r:id="" action="ppaction://noaction">
              <a:snd r:embed="rId9" name="brel.  mathilde.wav"/>
            </a:hlinkClick>
            <a:extLst>
              <a:ext uri="{FF2B5EF4-FFF2-40B4-BE49-F238E27FC236}">
                <a16:creationId xmlns:a16="http://schemas.microsoft.com/office/drawing/2014/main" id="{7EA46E63-7BE5-B0CC-82AB-4C1BD3ED0E8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2709" y="2025764"/>
            <a:ext cx="394762" cy="596733"/>
          </a:xfrm>
          <a:prstGeom prst="rect">
            <a:avLst/>
          </a:prstGeom>
        </p:spPr>
      </p:pic>
      <p:pic>
        <p:nvPicPr>
          <p:cNvPr id="8" name="Image 7">
            <a:hlinkClick r:id="" action="ppaction://noaction">
              <a:snd r:embed="rId11" name="brel.  la quête.wav"/>
            </a:hlinkClick>
            <a:extLst>
              <a:ext uri="{FF2B5EF4-FFF2-40B4-BE49-F238E27FC236}">
                <a16:creationId xmlns:a16="http://schemas.microsoft.com/office/drawing/2014/main" id="{F0B808B5-46EA-94DD-C275-1DB407C6AF6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01" y="2708568"/>
            <a:ext cx="395977" cy="595851"/>
          </a:xfrm>
          <a:prstGeom prst="rect">
            <a:avLst/>
          </a:prstGeom>
        </p:spPr>
      </p:pic>
      <p:pic>
        <p:nvPicPr>
          <p:cNvPr id="9" name="Image 8">
            <a:hlinkClick r:id="" action="ppaction://noaction">
              <a:snd r:embed="rId12" name="brel.  bruxelles.wav"/>
            </a:hlinkClick>
            <a:extLst>
              <a:ext uri="{FF2B5EF4-FFF2-40B4-BE49-F238E27FC236}">
                <a16:creationId xmlns:a16="http://schemas.microsoft.com/office/drawing/2014/main" id="{14A2338F-A2B3-B397-17E0-891D423DB40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639978" y="2637810"/>
            <a:ext cx="394762" cy="596733"/>
          </a:xfrm>
          <a:prstGeom prst="rect">
            <a:avLst/>
          </a:prstGeom>
        </p:spPr>
      </p:pic>
      <p:pic>
        <p:nvPicPr>
          <p:cNvPr id="10" name="Image 9">
            <a:hlinkClick r:id="" action="ppaction://noaction">
              <a:snd r:embed="rId13" name="brel.  la fanette.wav"/>
            </a:hlinkClick>
            <a:extLst>
              <a:ext uri="{FF2B5EF4-FFF2-40B4-BE49-F238E27FC236}">
                <a16:creationId xmlns:a16="http://schemas.microsoft.com/office/drawing/2014/main" id="{CC266D90-7E8D-C529-0216-D97C8EAE364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639978" y="1960626"/>
            <a:ext cx="394762" cy="596733"/>
          </a:xfrm>
          <a:prstGeom prst="rect">
            <a:avLst/>
          </a:prstGeom>
        </p:spPr>
      </p:pic>
      <p:pic>
        <p:nvPicPr>
          <p:cNvPr id="11" name="Image 10">
            <a:hlinkClick r:id="" action="ppaction://noaction">
              <a:snd r:embed="rId14" name="brel.  la chanson de jacky.wav"/>
            </a:hlinkClick>
            <a:extLst>
              <a:ext uri="{FF2B5EF4-FFF2-40B4-BE49-F238E27FC236}">
                <a16:creationId xmlns:a16="http://schemas.microsoft.com/office/drawing/2014/main" id="{8EB36283-878A-48B5-207A-4488D690291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639978" y="1363893"/>
            <a:ext cx="394762" cy="596733"/>
          </a:xfrm>
          <a:prstGeom prst="rect">
            <a:avLst/>
          </a:prstGeom>
        </p:spPr>
      </p:pic>
      <p:pic>
        <p:nvPicPr>
          <p:cNvPr id="12" name="Image 11">
            <a:hlinkClick r:id="" action="ppaction://noaction">
              <a:snd r:embed="rId15" name="brel.  ne me quitte pas.wav"/>
            </a:hlinkClick>
            <a:extLst>
              <a:ext uri="{FF2B5EF4-FFF2-40B4-BE49-F238E27FC236}">
                <a16:creationId xmlns:a16="http://schemas.microsoft.com/office/drawing/2014/main" id="{7E64C206-DD7C-679D-7375-675538C0378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639978" y="731691"/>
            <a:ext cx="394762" cy="596733"/>
          </a:xfrm>
          <a:prstGeom prst="rect">
            <a:avLst/>
          </a:prstGeom>
        </p:spPr>
      </p:pic>
      <p:pic>
        <p:nvPicPr>
          <p:cNvPr id="13" name="Image 12">
            <a:hlinkClick r:id="" action="ppaction://noaction">
              <a:snd r:embed="rId16" name="brel.  la valse a mille temps.wav"/>
            </a:hlinkClick>
            <a:extLst>
              <a:ext uri="{FF2B5EF4-FFF2-40B4-BE49-F238E27FC236}">
                <a16:creationId xmlns:a16="http://schemas.microsoft.com/office/drawing/2014/main" id="{4DCAA6B1-0E6A-5421-C1DC-294D1479653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639978" y="107893"/>
            <a:ext cx="394762" cy="596733"/>
          </a:xfrm>
          <a:prstGeom prst="rect">
            <a:avLst/>
          </a:prstGeom>
        </p:spPr>
      </p:pic>
      <p:pic>
        <p:nvPicPr>
          <p:cNvPr id="15" name="Image 14">
            <a:hlinkClick r:id="" action="ppaction://hlinkshowjump?jump=endshow"/>
            <a:extLst>
              <a:ext uri="{FF2B5EF4-FFF2-40B4-BE49-F238E27FC236}">
                <a16:creationId xmlns:a16="http://schemas.microsoft.com/office/drawing/2014/main" id="{5DD4A4F4-7B3B-571B-E582-8E443AC3AE87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0000" y="3132000"/>
            <a:ext cx="540316" cy="196025"/>
          </a:xfrm>
          <a:prstGeom prst="rect">
            <a:avLst/>
          </a:prstGeom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FE046F91-6643-23B3-FEDE-796945FBBF27}"/>
              </a:ext>
            </a:extLst>
          </p:cNvPr>
          <p:cNvSpPr txBox="1"/>
          <p:nvPr/>
        </p:nvSpPr>
        <p:spPr>
          <a:xfrm>
            <a:off x="432000" y="314462"/>
            <a:ext cx="112141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>
                <a:solidFill>
                  <a:srgbClr val="FFFF00"/>
                </a:solidFill>
                <a:latin typeface="Algerian" panose="04020705040A02060702" pitchFamily="82" charset="0"/>
              </a:rPr>
              <a:t>Amsterdam</a:t>
            </a:r>
            <a:endParaRPr lang="fr-BE" sz="1100" b="1" dirty="0">
              <a:solidFill>
                <a:srgbClr val="FFFF00"/>
              </a:solidFill>
              <a:latin typeface="Algerian" panose="04020705040A02060702" pitchFamily="82" charset="0"/>
            </a:endParaRP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4E7D35DD-263B-52A4-560C-320E1AB3EE39}"/>
              </a:ext>
            </a:extLst>
          </p:cNvPr>
          <p:cNvSpPr txBox="1"/>
          <p:nvPr/>
        </p:nvSpPr>
        <p:spPr>
          <a:xfrm>
            <a:off x="432000" y="946631"/>
            <a:ext cx="81709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>
                <a:solidFill>
                  <a:srgbClr val="FFFF00"/>
                </a:solidFill>
                <a:latin typeface="Algerian" panose="04020705040A02060702" pitchFamily="82" charset="0"/>
              </a:rPr>
              <a:t>JEFF</a:t>
            </a:r>
            <a:endParaRPr lang="fr-BE" sz="1100" b="1" dirty="0">
              <a:solidFill>
                <a:srgbClr val="FFFF00"/>
              </a:solidFill>
              <a:latin typeface="Algerian" panose="04020705040A02060702" pitchFamily="82" charset="0"/>
            </a:endParaRPr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A58A3428-0BF2-09B4-6929-919D70D11EE8}"/>
              </a:ext>
            </a:extLst>
          </p:cNvPr>
          <p:cNvSpPr txBox="1"/>
          <p:nvPr/>
        </p:nvSpPr>
        <p:spPr>
          <a:xfrm>
            <a:off x="432000" y="1555304"/>
            <a:ext cx="81709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>
                <a:solidFill>
                  <a:srgbClr val="FFFF00"/>
                </a:solidFill>
                <a:latin typeface="Algerian" panose="04020705040A02060702" pitchFamily="82" charset="0"/>
              </a:rPr>
              <a:t>La </a:t>
            </a:r>
            <a:r>
              <a:rPr lang="fr-FR" sz="1100" b="1" dirty="0" err="1">
                <a:solidFill>
                  <a:srgbClr val="FFFF00"/>
                </a:solidFill>
                <a:latin typeface="Algerian" panose="04020705040A02060702" pitchFamily="82" charset="0"/>
              </a:rPr>
              <a:t>biere</a:t>
            </a:r>
            <a:endParaRPr lang="fr-BE" sz="1100" b="1" dirty="0">
              <a:solidFill>
                <a:srgbClr val="FFFF00"/>
              </a:solidFill>
              <a:latin typeface="Algerian" panose="04020705040A02060702" pitchFamily="82" charset="0"/>
            </a:endParaRP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A8D58CDE-FA95-D0C3-86A0-1703E3EFA113}"/>
              </a:ext>
            </a:extLst>
          </p:cNvPr>
          <p:cNvSpPr txBox="1"/>
          <p:nvPr/>
        </p:nvSpPr>
        <p:spPr>
          <a:xfrm>
            <a:off x="432000" y="2209568"/>
            <a:ext cx="119506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>
                <a:solidFill>
                  <a:srgbClr val="FFFF00"/>
                </a:solidFill>
                <a:latin typeface="Algerian" panose="04020705040A02060702" pitchFamily="82" charset="0"/>
              </a:rPr>
              <a:t>Mathilde</a:t>
            </a:r>
            <a:endParaRPr lang="fr-BE" sz="1100" b="1" dirty="0">
              <a:solidFill>
                <a:srgbClr val="FFFF00"/>
              </a:solidFill>
              <a:latin typeface="Algerian" panose="04020705040A02060702" pitchFamily="82" charset="0"/>
            </a:endParaRP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57E26FAF-86FC-213E-4B76-3D8C64DB4183}"/>
              </a:ext>
            </a:extLst>
          </p:cNvPr>
          <p:cNvSpPr txBox="1"/>
          <p:nvPr/>
        </p:nvSpPr>
        <p:spPr>
          <a:xfrm>
            <a:off x="432000" y="2883906"/>
            <a:ext cx="119506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>
                <a:solidFill>
                  <a:srgbClr val="FFFF00"/>
                </a:solidFill>
                <a:latin typeface="Algerian" panose="04020705040A02060702" pitchFamily="82" charset="0"/>
              </a:rPr>
              <a:t>La quête</a:t>
            </a:r>
            <a:endParaRPr lang="fr-BE" sz="1100" b="1" dirty="0">
              <a:solidFill>
                <a:srgbClr val="FFFF00"/>
              </a:solidFill>
              <a:latin typeface="Algerian" panose="04020705040A02060702" pitchFamily="82" charset="0"/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6DBEFD81-0781-F200-A11A-C31C7482CE4C}"/>
              </a:ext>
            </a:extLst>
          </p:cNvPr>
          <p:cNvSpPr txBox="1"/>
          <p:nvPr/>
        </p:nvSpPr>
        <p:spPr>
          <a:xfrm>
            <a:off x="3652846" y="314462"/>
            <a:ext cx="199331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100" b="1" dirty="0">
                <a:solidFill>
                  <a:srgbClr val="FFFF00"/>
                </a:solidFill>
                <a:latin typeface="Algerian" panose="04020705040A02060702" pitchFamily="82" charset="0"/>
              </a:rPr>
              <a:t>La valse a mille temps</a:t>
            </a:r>
            <a:endParaRPr lang="fr-BE" sz="1100" b="1" dirty="0">
              <a:solidFill>
                <a:srgbClr val="FFFF00"/>
              </a:solidFill>
              <a:latin typeface="Algerian" panose="04020705040A02060702" pitchFamily="82" charset="0"/>
            </a:endParaRP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968BBC12-F75F-B6BF-9745-6728986D762B}"/>
              </a:ext>
            </a:extLst>
          </p:cNvPr>
          <p:cNvSpPr txBox="1"/>
          <p:nvPr/>
        </p:nvSpPr>
        <p:spPr>
          <a:xfrm>
            <a:off x="4644865" y="2825017"/>
            <a:ext cx="99506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100" b="1" dirty="0">
                <a:solidFill>
                  <a:srgbClr val="FFFF00"/>
                </a:solidFill>
                <a:latin typeface="Algerian" panose="04020705040A02060702" pitchFamily="82" charset="0"/>
              </a:rPr>
              <a:t>Bruxelles</a:t>
            </a:r>
            <a:endParaRPr lang="fr-BE" sz="1100" b="1" dirty="0">
              <a:solidFill>
                <a:srgbClr val="FFFF00"/>
              </a:solidFill>
              <a:latin typeface="Algerian" panose="04020705040A02060702" pitchFamily="82" charset="0"/>
            </a:endParaRPr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DCA32997-68E8-8097-48A6-E3272D9BBA7A}"/>
              </a:ext>
            </a:extLst>
          </p:cNvPr>
          <p:cNvSpPr txBox="1"/>
          <p:nvPr/>
        </p:nvSpPr>
        <p:spPr>
          <a:xfrm>
            <a:off x="4508949" y="2125399"/>
            <a:ext cx="114998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100" b="1" dirty="0">
                <a:solidFill>
                  <a:srgbClr val="FFFF00"/>
                </a:solidFill>
                <a:latin typeface="Algerian" panose="04020705040A02060702" pitchFamily="82" charset="0"/>
              </a:rPr>
              <a:t>La </a:t>
            </a:r>
            <a:r>
              <a:rPr lang="fr-FR" sz="1100" b="1" dirty="0" err="1">
                <a:solidFill>
                  <a:srgbClr val="FFFF00"/>
                </a:solidFill>
                <a:latin typeface="Algerian" panose="04020705040A02060702" pitchFamily="82" charset="0"/>
              </a:rPr>
              <a:t>fanette</a:t>
            </a:r>
            <a:endParaRPr lang="fr-BE" sz="1100" b="1" dirty="0">
              <a:solidFill>
                <a:srgbClr val="FFFF00"/>
              </a:solidFill>
              <a:latin typeface="Algerian" panose="04020705040A02060702" pitchFamily="82" charset="0"/>
            </a:endParaRP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E1DCA990-8C6D-A8D2-C024-08EBABC04EDB}"/>
              </a:ext>
            </a:extLst>
          </p:cNvPr>
          <p:cNvSpPr txBox="1"/>
          <p:nvPr/>
        </p:nvSpPr>
        <p:spPr>
          <a:xfrm>
            <a:off x="3829380" y="1552380"/>
            <a:ext cx="18167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100" b="1" dirty="0">
                <a:solidFill>
                  <a:srgbClr val="FFFF00"/>
                </a:solidFill>
                <a:latin typeface="Algerian" panose="04020705040A02060702" pitchFamily="82" charset="0"/>
              </a:rPr>
              <a:t>La chanson de Jacky</a:t>
            </a:r>
            <a:endParaRPr lang="fr-BE" sz="1100" b="1" dirty="0">
              <a:solidFill>
                <a:srgbClr val="FFFF00"/>
              </a:solidFill>
              <a:latin typeface="Algerian" panose="04020705040A02060702" pitchFamily="82" charset="0"/>
            </a:endParaRPr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0D9EAA7A-FFC2-2E29-F665-20CC00CDCF10}"/>
              </a:ext>
            </a:extLst>
          </p:cNvPr>
          <p:cNvSpPr txBox="1"/>
          <p:nvPr/>
        </p:nvSpPr>
        <p:spPr>
          <a:xfrm>
            <a:off x="4133799" y="914000"/>
            <a:ext cx="151398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100" b="1" dirty="0">
                <a:solidFill>
                  <a:srgbClr val="FFFF00"/>
                </a:solidFill>
                <a:latin typeface="Algerian" panose="04020705040A02060702" pitchFamily="82" charset="0"/>
              </a:rPr>
              <a:t>Ne me quitte pas</a:t>
            </a:r>
            <a:endParaRPr lang="fr-BE" sz="1100" b="1" dirty="0">
              <a:solidFill>
                <a:srgbClr val="FFFF00"/>
              </a:solidFill>
              <a:latin typeface="Algerian" panose="04020705040A02060702" pitchFamily="82" charset="0"/>
            </a:endParaRP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94DECB72-5BE7-45F8-821C-D9B5990DC89B}"/>
              </a:ext>
            </a:extLst>
          </p:cNvPr>
          <p:cNvSpPr txBox="1"/>
          <p:nvPr/>
        </p:nvSpPr>
        <p:spPr>
          <a:xfrm>
            <a:off x="1080000" y="36000"/>
            <a:ext cx="3960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00" b="1" dirty="0">
                <a:solidFill>
                  <a:schemeClr val="bg1"/>
                </a:solidFill>
              </a:rPr>
              <a:t>Cliquez sur le jukebox dont vous voulez entendre la chanson</a:t>
            </a:r>
          </a:p>
          <a:p>
            <a:pPr algn="ctr"/>
            <a:r>
              <a:rPr lang="fr-FR" sz="1100" b="1" dirty="0">
                <a:solidFill>
                  <a:schemeClr val="bg1"/>
                </a:solidFill>
              </a:rPr>
              <a:t>Cliquez sur EXIT pour sortir</a:t>
            </a:r>
          </a:p>
        </p:txBody>
      </p:sp>
    </p:spTree>
    <p:extLst>
      <p:ext uri="{BB962C8B-B14F-4D97-AF65-F5344CB8AC3E}">
        <p14:creationId xmlns:p14="http://schemas.microsoft.com/office/powerpoint/2010/main" val="436566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7" grpId="0"/>
      <p:bldP spid="18" grpId="0"/>
      <p:bldP spid="19" grpId="0"/>
      <p:bldP spid="2" grpId="0"/>
      <p:bldP spid="20" grpId="0"/>
      <p:bldP spid="21" grpId="0"/>
      <p:bldP spid="22" grpId="0"/>
      <p:bldP spid="23" grpId="0"/>
      <p:bldP spid="24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86</TotalTime>
  <Words>39</Words>
  <Application>Microsoft Office PowerPoint</Application>
  <PresentationFormat>Personnalisé</PresentationFormat>
  <Paragraphs>13</Paragraphs>
  <Slides>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6" baseType="lpstr">
      <vt:lpstr>Algerian</vt:lpstr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Jean-Pierre</dc:creator>
  <cp:lastModifiedBy>apex1</cp:lastModifiedBy>
  <cp:revision>12</cp:revision>
  <dcterms:created xsi:type="dcterms:W3CDTF">2022-12-24T14:40:07Z</dcterms:created>
  <dcterms:modified xsi:type="dcterms:W3CDTF">2024-09-21T07:03:59Z</dcterms:modified>
</cp:coreProperties>
</file>