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6" r:id="rId3"/>
    <p:sldId id="258" r:id="rId4"/>
    <p:sldId id="259" r:id="rId5"/>
    <p:sldId id="257" r:id="rId6"/>
    <p:sldId id="260" r:id="rId7"/>
    <p:sldId id="262" r:id="rId8"/>
    <p:sldId id="263" r:id="rId9"/>
    <p:sldId id="261" r:id="rId10"/>
    <p:sldId id="264" r:id="rId11"/>
    <p:sldId id="265" r:id="rId12"/>
    <p:sldId id="284" r:id="rId13"/>
    <p:sldId id="266" r:id="rId14"/>
    <p:sldId id="267" r:id="rId15"/>
    <p:sldId id="268" r:id="rId16"/>
    <p:sldId id="269" r:id="rId17"/>
    <p:sldId id="270" r:id="rId18"/>
    <p:sldId id="271" r:id="rId19"/>
    <p:sldId id="279" r:id="rId20"/>
    <p:sldId id="276" r:id="rId21"/>
    <p:sldId id="278" r:id="rId22"/>
    <p:sldId id="272" r:id="rId23"/>
    <p:sldId id="283" r:id="rId24"/>
    <p:sldId id="274" r:id="rId25"/>
    <p:sldId id="275" r:id="rId26"/>
    <p:sldId id="277" r:id="rId27"/>
    <p:sldId id="281" r:id="rId28"/>
    <p:sldId id="282" r:id="rId29"/>
    <p:sldId id="27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725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B21FAA-B509-F20D-40C2-B156DAEE56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C917F71-2D6D-A6DA-D2EF-ABF7379B43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0505AB4-95B0-3CA1-EF6F-9D7AED777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CBB3-B6EF-46F8-BB26-114D447DD8D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520AA2-2B74-9B3A-C923-308B2B3F2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C49D49-339C-92C8-3DB8-D12552C92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0834-8BF2-434D-A0DD-19FC1A39F6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07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0B962F-74DE-C71A-5BFD-8B23B8D83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195C7F8-0C7B-CE12-6D40-AF13E82AED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C30C0A-9E7B-FE3C-7EF4-8763C7F8F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CBB3-B6EF-46F8-BB26-114D447DD8D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DD4FAB-6F99-0B76-2CD1-B61B573A0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06BA96-C4E5-F9D5-BAFA-D7CE134D13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0834-8BF2-434D-A0DD-19FC1A39F6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020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2268F9-A244-B92D-ABC5-EB15A224FB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786817C-85C4-F6F8-00E4-2B2B41A18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6DAA4C-761C-0CE4-57AB-84B1B6FAD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CBB3-B6EF-46F8-BB26-114D447DD8D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38FA256-67B7-8490-0B9F-479343D92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448CAF-DD2F-C521-BD0B-709AA9AE6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0834-8BF2-434D-A0DD-19FC1A39F6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038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BE020D-188D-C46D-AE6D-315DE5B84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BE5DFC-BAE7-55DC-76BA-5355DACF87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7A529C4-E805-E7CF-FCDB-28CB82CEEA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F76892C-5594-4619-2F3D-0CD294781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CBB3-B6EF-46F8-BB26-114D447DD8D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80BFBD-DB56-80FB-AD64-1E612539A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5A506E4-6F63-F278-9217-5BE2ED708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0834-8BF2-434D-A0DD-19FC1A39F6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67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408CCA-1DD9-C86F-E387-D64CECB5B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E3B264E-0714-40D3-7A89-F380EA66BD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7045566-2E91-CE54-E11D-7137343B97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00A8E80-92E0-730E-FAF5-51003D67C7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7C67AA6-5569-08E2-9F1A-74903AD66E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7DAD1E6-2CE7-FC3B-AB71-D9F16B719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CBB3-B6EF-46F8-BB26-114D447DD8D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3177115-2B55-9DB8-2B19-55C499D58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5B8AC17-49DA-129A-ABB2-D1B120560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0834-8BF2-434D-A0DD-19FC1A39F6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17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81968A-D819-D1A7-60DC-D9C66A63C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634CC40-9B84-6EA0-57BB-FE06ACE4E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CBB3-B6EF-46F8-BB26-114D447DD8D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1E2BA91-7A03-1154-2A37-022F11FC1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594755D-9814-1BA6-34E9-BC4D54C6A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0834-8BF2-434D-A0DD-19FC1A39F6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056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66E6BDF-5D51-159D-2F79-6A04D71C8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CBB3-B6EF-46F8-BB26-114D447DD8D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EEFD083-0C46-0C8B-5D33-FA403AB39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F9FBE9A-EE34-B668-20C9-6AA3F1B76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0834-8BF2-434D-A0DD-19FC1A39F6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288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860555-43CA-CCC7-470E-0C4267E4E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DDA8D9A-8965-3D04-6199-84F627E7C6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756784-421E-D596-E66E-EA60C88B04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46A9D48-E00E-05FF-BBBF-84FF4325D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CBB3-B6EF-46F8-BB26-114D447DD8D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5DAA34B-AA9B-E4FE-7E57-A567AF31F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6057CEC-543F-1EF9-62D2-47F73F432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0834-8BF2-434D-A0DD-19FC1A39F6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283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3FF8CA-D854-8A4D-B42A-9A4A7E95D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B851766-80F8-2102-A4D9-A598DDF14A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15C5E2A-7603-DA00-69EE-A63883EEBD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292A45E-3F62-5E1C-8941-0D45A2AF8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CBB3-B6EF-46F8-BB26-114D447DD8D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8B44D42-9A00-0795-7409-C5CF8A6BC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2A41FA0-8917-AEA2-CB23-1B9CE4DBD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0834-8BF2-434D-A0DD-19FC1A39F6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63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51B7FB-F3B3-829C-F8E9-8873AA65D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5E3069C-75D8-74E7-4D01-56C799B88C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1B1ED9-C0AD-EB46-9E29-3ABC2AED6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CBB3-B6EF-46F8-BB26-114D447DD8D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FAFF8C-6014-A9DF-4A9C-DFB8AD3B0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81D20E-04E7-107F-A608-4E55538E0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0834-8BF2-434D-A0DD-19FC1A39F6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714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B4A37EF-F34D-C057-6060-2413A7C2E8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256F1F1-9DC2-DD03-61D4-600CB7A622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1F86BD-8845-2667-0FD6-8D1236EB1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7CBB3-B6EF-46F8-BB26-114D447DD8D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C64C75-0E80-818A-B6E4-6A008D018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59C8EE4-8F31-2A51-E5D4-15B15002B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0834-8BF2-434D-A0DD-19FC1A39F6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6878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A20E5F7-B7DF-1102-2442-FB274B2D5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0C30785-4BE9-9DD0-702D-690EB206AF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99CE510-1427-A59F-49AF-1576239A7C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7CBB3-B6EF-46F8-BB26-114D447DD8D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5AA4C3-FF42-FC1E-3ED0-3D7946B046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AA7602D-10C2-DECB-51B3-AC19D53EB6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0834-8BF2-434D-A0DD-19FC1A39F6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53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331F88-74B5-E246-ACD9-FB2ADD0BCB8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6549" y="880111"/>
            <a:ext cx="7178901" cy="532904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E58B66-35C8-4FA6-D1AF-C047CFD02A25}"/>
              </a:ext>
            </a:extLst>
          </p:cNvPr>
          <p:cNvSpPr txBox="1"/>
          <p:nvPr/>
        </p:nvSpPr>
        <p:spPr>
          <a:xfrm>
            <a:off x="1122998" y="387239"/>
            <a:ext cx="105203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EXPOSITION UZES – Œuvres de MONTICELLI et Créations BUGATTI</a:t>
            </a:r>
          </a:p>
        </p:txBody>
      </p:sp>
    </p:spTree>
    <p:extLst>
      <p:ext uri="{BB962C8B-B14F-4D97-AF65-F5344CB8AC3E}">
        <p14:creationId xmlns:p14="http://schemas.microsoft.com/office/powerpoint/2010/main" val="25338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  <p:sndAc>
          <p:stSnd loop="1">
            <p:snd r:embed="rId2" name="ERNESTO CORTAZAR - Waiting for you.wav"/>
          </p:stSnd>
        </p:sndAc>
      </p:transition>
    </mc:Choice>
    <mc:Fallback xmlns="">
      <p:transition spd="slow" advClick="0" advTm="8000">
        <p:fade/>
        <p:sndAc>
          <p:stSnd loop="1">
            <p:snd r:embed="rId4" name="ERNESTO CORTAZAR - Waiting for you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F2F5830-A032-2FAD-0EC3-0328F47800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8631" y="909000"/>
            <a:ext cx="4120755" cy="50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A796BB6-9631-31B5-E2A5-4B622EB43F00}"/>
              </a:ext>
            </a:extLst>
          </p:cNvPr>
          <p:cNvSpPr txBox="1"/>
          <p:nvPr/>
        </p:nvSpPr>
        <p:spPr>
          <a:xfrm>
            <a:off x="1311471" y="6009692"/>
            <a:ext cx="5057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de Adolphe MONTICELLI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ED8C2A3-F5EC-8C64-23D0-CD2BF9A38373}"/>
              </a:ext>
            </a:extLst>
          </p:cNvPr>
          <p:cNvSpPr txBox="1"/>
          <p:nvPr/>
        </p:nvSpPr>
        <p:spPr>
          <a:xfrm>
            <a:off x="6283643" y="305068"/>
            <a:ext cx="5057775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Adolphe MONTICELLI ( 1824 – 1886)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Une cinquantaine de toiles exposées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Ancien évêché de UZES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Loin de l’académisme – l’empâtement, la gestuelle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annoncent une révolution artistique, dans ses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toiles..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Virtuose dans le traitement de la lumière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une modernité!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Maître de la peinture du 19eme siècle et, précurseur de l’impressionnisme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Exposition de Juin au 13 Octobre 2024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pour le bicentenaire de la naissance de l’artiste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694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753CF7-E93A-DE5E-1A0D-7BA1675BF9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7885" y="135731"/>
            <a:ext cx="8790189" cy="658653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5DCC6E-6AD7-9DA0-1B89-ECD66AB0A5B6}"/>
              </a:ext>
            </a:extLst>
          </p:cNvPr>
          <p:cNvSpPr txBox="1"/>
          <p:nvPr/>
        </p:nvSpPr>
        <p:spPr>
          <a:xfrm>
            <a:off x="382905" y="3017520"/>
            <a:ext cx="2286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UZES</a:t>
            </a:r>
          </a:p>
          <a:p>
            <a:r>
              <a:rPr lang="fr-FR" sz="2400" b="1" dirty="0"/>
              <a:t>Tour fenestrelle et</a:t>
            </a:r>
          </a:p>
          <a:p>
            <a:r>
              <a:rPr lang="fr-FR" sz="2400" b="1" dirty="0"/>
              <a:t> Cathédrale, proche de l’ancien évêché</a:t>
            </a:r>
          </a:p>
        </p:txBody>
      </p:sp>
    </p:spTree>
    <p:extLst>
      <p:ext uri="{BB962C8B-B14F-4D97-AF65-F5344CB8AC3E}">
        <p14:creationId xmlns:p14="http://schemas.microsoft.com/office/powerpoint/2010/main" val="125290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5DE370-E6E4-8659-D851-9BA851CEB9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7017" y="165691"/>
            <a:ext cx="3780000" cy="6526618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40925D-310D-FB67-C274-2D39BFC52D94}"/>
              </a:ext>
            </a:extLst>
          </p:cNvPr>
          <p:cNvSpPr txBox="1"/>
          <p:nvPr/>
        </p:nvSpPr>
        <p:spPr>
          <a:xfrm>
            <a:off x="1594485" y="3429000"/>
            <a:ext cx="4000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Porte d’accès à l’ancien évêché  UZES</a:t>
            </a:r>
          </a:p>
        </p:txBody>
      </p:sp>
    </p:spTree>
    <p:extLst>
      <p:ext uri="{BB962C8B-B14F-4D97-AF65-F5344CB8AC3E}">
        <p14:creationId xmlns:p14="http://schemas.microsoft.com/office/powerpoint/2010/main" val="2507698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4ECCFD-642F-D107-DF7D-697C29455E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601" y="635953"/>
            <a:ext cx="9942797" cy="5576252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2E4A3F-D4CC-D590-C779-F4E07BB630AE}"/>
              </a:ext>
            </a:extLst>
          </p:cNvPr>
          <p:cNvSpPr txBox="1"/>
          <p:nvPr/>
        </p:nvSpPr>
        <p:spPr>
          <a:xfrm>
            <a:off x="3034665" y="6302057"/>
            <a:ext cx="7634287" cy="461665"/>
          </a:xfrm>
          <a:prstGeom prst="rect">
            <a:avLst/>
          </a:prstGeom>
          <a:pattFill prst="pct90">
            <a:fgClr>
              <a:schemeClr val="accent4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/>
              <a:t>Mosaïque romaine, exposée a l’ Evêché de UZES</a:t>
            </a:r>
          </a:p>
        </p:txBody>
      </p:sp>
    </p:spTree>
    <p:extLst>
      <p:ext uri="{BB962C8B-B14F-4D97-AF65-F5344CB8AC3E}">
        <p14:creationId xmlns:p14="http://schemas.microsoft.com/office/powerpoint/2010/main" val="151079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9F8227-373A-7F7E-5CFC-DF8A7D1625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2227" y="875109"/>
            <a:ext cx="6810375" cy="5107781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65C43A-793C-6AB2-1D2E-027A309D237C}"/>
              </a:ext>
            </a:extLst>
          </p:cNvPr>
          <p:cNvSpPr txBox="1"/>
          <p:nvPr/>
        </p:nvSpPr>
        <p:spPr>
          <a:xfrm>
            <a:off x="3157538" y="6086478"/>
            <a:ext cx="75638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Médaillon – plafond de l’ancien évêché  UZES</a:t>
            </a:r>
          </a:p>
        </p:txBody>
      </p:sp>
    </p:spTree>
    <p:extLst>
      <p:ext uri="{BB962C8B-B14F-4D97-AF65-F5344CB8AC3E}">
        <p14:creationId xmlns:p14="http://schemas.microsoft.com/office/powerpoint/2010/main" val="172946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1BABFB-005A-668B-1215-CDAE00537F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690562"/>
            <a:ext cx="7620000" cy="547687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7680F5-22D2-B6B6-076A-CCDF873952B2}"/>
              </a:ext>
            </a:extLst>
          </p:cNvPr>
          <p:cNvSpPr txBox="1"/>
          <p:nvPr/>
        </p:nvSpPr>
        <p:spPr>
          <a:xfrm>
            <a:off x="2891790" y="6167437"/>
            <a:ext cx="8001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Ancien évêché UZES, façade du lieu de l’exposition</a:t>
            </a:r>
          </a:p>
        </p:txBody>
      </p:sp>
    </p:spTree>
    <p:extLst>
      <p:ext uri="{BB962C8B-B14F-4D97-AF65-F5344CB8AC3E}">
        <p14:creationId xmlns:p14="http://schemas.microsoft.com/office/powerpoint/2010/main" val="645823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A66436-D2FB-9860-CBC1-F39A28DE26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2245" y="1053095"/>
            <a:ext cx="8467510" cy="4751809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B1665D-1981-FA82-4779-A0388F3C07A8}"/>
              </a:ext>
            </a:extLst>
          </p:cNvPr>
          <p:cNvSpPr txBox="1"/>
          <p:nvPr/>
        </p:nvSpPr>
        <p:spPr>
          <a:xfrm>
            <a:off x="1591628" y="5804904"/>
            <a:ext cx="9324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UZES  vue d’ensemble –Ancien évêché –Cathédrale et Tour fenestrelle</a:t>
            </a:r>
          </a:p>
        </p:txBody>
      </p:sp>
    </p:spTree>
    <p:extLst>
      <p:ext uri="{BB962C8B-B14F-4D97-AF65-F5344CB8AC3E}">
        <p14:creationId xmlns:p14="http://schemas.microsoft.com/office/powerpoint/2010/main" val="1567083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813AF14-20C6-FC0F-C8DF-F834B09250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905" y="250031"/>
            <a:ext cx="9503643" cy="6357937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395F95-E3ED-6E5F-E5C3-70AC750113EA}"/>
              </a:ext>
            </a:extLst>
          </p:cNvPr>
          <p:cNvSpPr txBox="1"/>
          <p:nvPr/>
        </p:nvSpPr>
        <p:spPr>
          <a:xfrm>
            <a:off x="9978548" y="3186112"/>
            <a:ext cx="209438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   </a:t>
            </a:r>
            <a:r>
              <a:rPr lang="fr-FR" sz="2400" b="1" dirty="0">
                <a:solidFill>
                  <a:srgbClr val="FFFF00"/>
                </a:solidFill>
              </a:rPr>
              <a:t>UZES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centre-ville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Les tours du Duché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36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E582E28-3715-2812-2017-C3E7010461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5198" y="157162"/>
            <a:ext cx="3501861" cy="6543675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0B841D-2291-3ABE-2831-56B70F5EEAFF}"/>
              </a:ext>
            </a:extLst>
          </p:cNvPr>
          <p:cNvSpPr txBox="1"/>
          <p:nvPr/>
        </p:nvSpPr>
        <p:spPr>
          <a:xfrm>
            <a:off x="2234565" y="5473808"/>
            <a:ext cx="4972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Autoportrait de MONTICELLI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travesti en Méphisto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C51FBF5-7EB5-EAF0-E429-8EE6A4242E4A}"/>
              </a:ext>
            </a:extLst>
          </p:cNvPr>
          <p:cNvSpPr txBox="1"/>
          <p:nvPr/>
        </p:nvSpPr>
        <p:spPr>
          <a:xfrm>
            <a:off x="1403033" y="808673"/>
            <a:ext cx="510535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L’Artiste peint la simplicité, d’un cabanon campagnard, de pêcheurs ou, d’animaux de basse-cour..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Il utilise des touches et, l’Art de la couleur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N’hésite pas à se caricaturer, comme ici…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74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3A096D-9F6C-E8AD-E8AA-E433160635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9642" y="214312"/>
            <a:ext cx="4820525" cy="642937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7BAFBF-4081-F5C1-7EB7-CC995A61C875}"/>
              </a:ext>
            </a:extLst>
          </p:cNvPr>
          <p:cNvSpPr txBox="1"/>
          <p:nvPr/>
        </p:nvSpPr>
        <p:spPr>
          <a:xfrm>
            <a:off x="1431833" y="2906078"/>
            <a:ext cx="43005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Monument , statue dédiée à MONTICELLI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Palais Longchamp - Marseille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2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71AE086-965B-00E3-1A0F-4DC457D0A8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9393" y="261000"/>
            <a:ext cx="4473213" cy="6336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B0D9B4-F611-2F91-E7D6-D0312A3710E0}"/>
              </a:ext>
            </a:extLst>
          </p:cNvPr>
          <p:cNvSpPr txBox="1"/>
          <p:nvPr/>
        </p:nvSpPr>
        <p:spPr>
          <a:xfrm>
            <a:off x="8332606" y="3429000"/>
            <a:ext cx="30003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Quelques tableaux…….</a:t>
            </a:r>
          </a:p>
        </p:txBody>
      </p:sp>
    </p:spTree>
    <p:extLst>
      <p:ext uri="{BB962C8B-B14F-4D97-AF65-F5344CB8AC3E}">
        <p14:creationId xmlns:p14="http://schemas.microsoft.com/office/powerpoint/2010/main" val="389969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306D59-6191-D665-258F-6157A395D0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033" y="277746"/>
            <a:ext cx="9567373" cy="6302507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6FDCFC-3699-C374-8006-C30B9409F807}"/>
              </a:ext>
            </a:extLst>
          </p:cNvPr>
          <p:cNvSpPr txBox="1"/>
          <p:nvPr/>
        </p:nvSpPr>
        <p:spPr>
          <a:xfrm>
            <a:off x="10155555" y="2680335"/>
            <a:ext cx="192881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 de Cassis</a:t>
            </a:r>
          </a:p>
          <a:p>
            <a:r>
              <a:rPr lang="fr-FR" sz="2400" b="1" dirty="0"/>
              <a:t> 1884</a:t>
            </a:r>
          </a:p>
          <a:p>
            <a:endParaRPr lang="fr-FR" sz="2400" b="1" dirty="0"/>
          </a:p>
          <a:p>
            <a:r>
              <a:rPr lang="fr-FR" sz="2400" b="1" dirty="0"/>
              <a:t>Musée de l’Art Occidental</a:t>
            </a:r>
          </a:p>
          <a:p>
            <a:r>
              <a:rPr lang="fr-FR" sz="2400" b="1" dirty="0"/>
              <a:t>Tokyo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53866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CD0B5B-40A9-B115-94CC-EFBBA0093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3446" y="567035"/>
            <a:ext cx="10165107" cy="5529262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41FB11-E3A3-49EB-EBC5-838683A660DA}"/>
              </a:ext>
            </a:extLst>
          </p:cNvPr>
          <p:cNvSpPr txBox="1"/>
          <p:nvPr/>
        </p:nvSpPr>
        <p:spPr>
          <a:xfrm>
            <a:off x="720089" y="6096297"/>
            <a:ext cx="1114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Scène d’un parc avec, femmes, enfants, chiens – Musée des Beaux-Arts - Marseille</a:t>
            </a:r>
          </a:p>
        </p:txBody>
      </p:sp>
    </p:spTree>
    <p:extLst>
      <p:ext uri="{BB962C8B-B14F-4D97-AF65-F5344CB8AC3E}">
        <p14:creationId xmlns:p14="http://schemas.microsoft.com/office/powerpoint/2010/main" val="311744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B37A2D-8146-F26E-AA86-2D7E7E18E6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2028" y="242887"/>
            <a:ext cx="8774148" cy="6372225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CD66461-BB59-92CD-BD9C-A07738808A59}"/>
              </a:ext>
            </a:extLst>
          </p:cNvPr>
          <p:cNvSpPr txBox="1"/>
          <p:nvPr/>
        </p:nvSpPr>
        <p:spPr>
          <a:xfrm>
            <a:off x="457453" y="3063240"/>
            <a:ext cx="23145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Scène de pêche</a:t>
            </a:r>
          </a:p>
          <a:p>
            <a:endParaRPr lang="fr-FR" sz="2400" b="1" dirty="0"/>
          </a:p>
          <a:p>
            <a:r>
              <a:rPr lang="fr-FR" sz="2400" b="1" dirty="0"/>
              <a:t>Monticelli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98693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C38942-0C7B-84E3-FE64-9D9C7E305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326" y="709421"/>
            <a:ext cx="8028276" cy="5439157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6D35A4-3F03-46DF-67FD-8CD035FE9610}"/>
              </a:ext>
            </a:extLst>
          </p:cNvPr>
          <p:cNvSpPr txBox="1"/>
          <p:nvPr/>
        </p:nvSpPr>
        <p:spPr>
          <a:xfrm>
            <a:off x="8734602" y="2644170"/>
            <a:ext cx="31954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Tableau ‘Comme il vous plaira’</a:t>
            </a:r>
          </a:p>
          <a:p>
            <a:endParaRPr lang="fr-FR" sz="2400" b="1" dirty="0"/>
          </a:p>
          <a:p>
            <a:r>
              <a:rPr lang="fr-FR" sz="2400" b="1" dirty="0"/>
              <a:t>Washington – Phillips collection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23842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420EB9-227F-0B0E-4FFB-3FB70AE7B7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0254" y="129486"/>
            <a:ext cx="4910587" cy="6439007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5CBCFB-5B51-2B38-D581-F1D2AB04336A}"/>
              </a:ext>
            </a:extLst>
          </p:cNvPr>
          <p:cNvSpPr txBox="1"/>
          <p:nvPr/>
        </p:nvSpPr>
        <p:spPr>
          <a:xfrm>
            <a:off x="7058502" y="2194827"/>
            <a:ext cx="3671887" cy="2308324"/>
          </a:xfrm>
          <a:prstGeom prst="rect">
            <a:avLst/>
          </a:prstGeom>
          <a:pattFill prst="pct90">
            <a:fgClr>
              <a:schemeClr val="accent1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Nature morte – bouquet de fleurs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1875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Amsterdam – musée Van Gog</a:t>
            </a:r>
            <a:r>
              <a:rPr lang="fr-FR" b="1" dirty="0">
                <a:solidFill>
                  <a:srgbClr val="FFFF00"/>
                </a:solidFill>
              </a:rPr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12325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7159C5-364D-2C85-DAB8-34F7569188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0069" y="507206"/>
            <a:ext cx="9408543" cy="584358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869BDA-BC9B-8494-3078-410AE1E9937B}"/>
              </a:ext>
            </a:extLst>
          </p:cNvPr>
          <p:cNvSpPr txBox="1"/>
          <p:nvPr/>
        </p:nvSpPr>
        <p:spPr>
          <a:xfrm>
            <a:off x="321244" y="2691765"/>
            <a:ext cx="20288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Assemblée dans un parc – 1870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Liverpool – Art Gallery</a:t>
            </a:r>
          </a:p>
        </p:txBody>
      </p:sp>
    </p:spTree>
    <p:extLst>
      <p:ext uri="{BB962C8B-B14F-4D97-AF65-F5344CB8AC3E}">
        <p14:creationId xmlns:p14="http://schemas.microsoft.com/office/powerpoint/2010/main" val="10266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50C504-01A2-EFF9-76E6-0C16652466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1445" y="235744"/>
            <a:ext cx="4589110" cy="6386512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B5F260-218C-0FCA-E0D9-4293415C7FA3}"/>
              </a:ext>
            </a:extLst>
          </p:cNvPr>
          <p:cNvSpPr txBox="1"/>
          <p:nvPr/>
        </p:nvSpPr>
        <p:spPr>
          <a:xfrm>
            <a:off x="1248728" y="2917508"/>
            <a:ext cx="30718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Nature morte – Monticelli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vase de fleurs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851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AC3C0B-42A4-7351-A293-94666640F6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700" y="292894"/>
            <a:ext cx="11150599" cy="6272212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7378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5D1C43-BF20-F7CE-5126-ADEF3D48ED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5600" y="233680"/>
            <a:ext cx="9232725" cy="639064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2C50F0-C567-E959-68F4-BB3D274ABEE3}"/>
              </a:ext>
            </a:extLst>
          </p:cNvPr>
          <p:cNvSpPr txBox="1"/>
          <p:nvPr/>
        </p:nvSpPr>
        <p:spPr>
          <a:xfrm>
            <a:off x="9668970" y="2471738"/>
            <a:ext cx="23652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Tableau encadré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Barques de pêche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Monticelli</a:t>
            </a:r>
          </a:p>
        </p:txBody>
      </p:sp>
    </p:spTree>
    <p:extLst>
      <p:ext uri="{BB962C8B-B14F-4D97-AF65-F5344CB8AC3E}">
        <p14:creationId xmlns:p14="http://schemas.microsoft.com/office/powerpoint/2010/main" val="292255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04B74E-2266-C72C-C3FF-7B721EC05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0760" y="485775"/>
            <a:ext cx="7620000" cy="58864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A9289A-11D9-3AAC-C41F-1ACCDD1D299C}"/>
              </a:ext>
            </a:extLst>
          </p:cNvPr>
          <p:cNvSpPr txBox="1"/>
          <p:nvPr/>
        </p:nvSpPr>
        <p:spPr>
          <a:xfrm>
            <a:off x="2963228" y="6396335"/>
            <a:ext cx="6958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GANAGOBIE  la ferme Monticelli de son enfance</a:t>
            </a:r>
          </a:p>
        </p:txBody>
      </p:sp>
    </p:spTree>
    <p:extLst>
      <p:ext uri="{BB962C8B-B14F-4D97-AF65-F5344CB8AC3E}">
        <p14:creationId xmlns:p14="http://schemas.microsoft.com/office/powerpoint/2010/main" val="4353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0A9DFC-F560-82A9-913D-76A0354CA3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4648" y="246680"/>
            <a:ext cx="4500000" cy="636464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0D7263-CBEA-CE41-2B67-63756496C2DD}"/>
              </a:ext>
            </a:extLst>
          </p:cNvPr>
          <p:cNvSpPr txBox="1"/>
          <p:nvPr/>
        </p:nvSpPr>
        <p:spPr>
          <a:xfrm>
            <a:off x="7760970" y="1316863"/>
            <a:ext cx="32146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Associé à cette exposition, celle</a:t>
            </a:r>
          </a:p>
          <a:p>
            <a:r>
              <a:rPr lang="fr-FR" sz="2400" b="1" dirty="0"/>
              <a:t> de :</a:t>
            </a:r>
          </a:p>
          <a:p>
            <a:endParaRPr lang="fr-FR" sz="2400" b="1" dirty="0"/>
          </a:p>
          <a:p>
            <a:r>
              <a:rPr lang="fr-FR" sz="2400" b="1" dirty="0"/>
              <a:t>Meubles orientaux de Carlo BUGATTI</a:t>
            </a:r>
          </a:p>
          <a:p>
            <a:r>
              <a:rPr lang="fr-FR" sz="2400" b="1" dirty="0"/>
              <a:t>Les Bronzes de Rembrandt</a:t>
            </a:r>
          </a:p>
          <a:p>
            <a:r>
              <a:rPr lang="fr-FR" sz="2400" b="1" dirty="0"/>
              <a:t>BUGATTI</a:t>
            </a:r>
          </a:p>
          <a:p>
            <a:r>
              <a:rPr lang="fr-FR" sz="2400" b="1" dirty="0"/>
              <a:t>Une collection de véhicules</a:t>
            </a:r>
          </a:p>
          <a:p>
            <a:r>
              <a:rPr lang="fr-FR" sz="2400" b="1" dirty="0"/>
              <a:t> de la marque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10681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4B6D53-9028-0002-39E5-9493D6DA04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790" y="235744"/>
            <a:ext cx="10218419" cy="6386512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7311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C968C9-0F10-A2CA-80D2-11E19C263C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5838" y="146050"/>
            <a:ext cx="8763000" cy="65659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804C17-3120-97C5-8934-24BF136B7946}"/>
              </a:ext>
            </a:extLst>
          </p:cNvPr>
          <p:cNvSpPr txBox="1"/>
          <p:nvPr/>
        </p:nvSpPr>
        <p:spPr>
          <a:xfrm>
            <a:off x="9886950" y="3183255"/>
            <a:ext cx="19431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Modèle 1912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exposé à Uzès</a:t>
            </a:r>
          </a:p>
        </p:txBody>
      </p:sp>
    </p:spTree>
    <p:extLst>
      <p:ext uri="{BB962C8B-B14F-4D97-AF65-F5344CB8AC3E}">
        <p14:creationId xmlns:p14="http://schemas.microsoft.com/office/powerpoint/2010/main" val="236640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09A352-B761-A617-B16A-F09786B3B6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550" y="233680"/>
            <a:ext cx="11394900" cy="639064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C96C6D-375E-9472-083D-9F81B8D900CA}"/>
              </a:ext>
            </a:extLst>
          </p:cNvPr>
          <p:cNvSpPr txBox="1"/>
          <p:nvPr/>
        </p:nvSpPr>
        <p:spPr>
          <a:xfrm>
            <a:off x="4009072" y="6162655"/>
            <a:ext cx="5992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Bronzes de Bugatti –exposés à Uzès</a:t>
            </a:r>
          </a:p>
        </p:txBody>
      </p:sp>
    </p:spTree>
    <p:extLst>
      <p:ext uri="{BB962C8B-B14F-4D97-AF65-F5344CB8AC3E}">
        <p14:creationId xmlns:p14="http://schemas.microsoft.com/office/powerpoint/2010/main" val="339504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1E077D-A709-FC4E-BB24-F45C411915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748" y="555149"/>
            <a:ext cx="10248503" cy="5747702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47850F-7455-308C-74DF-2DFF6D910BBA}"/>
              </a:ext>
            </a:extLst>
          </p:cNvPr>
          <p:cNvSpPr txBox="1"/>
          <p:nvPr/>
        </p:nvSpPr>
        <p:spPr>
          <a:xfrm>
            <a:off x="4071938" y="6302851"/>
            <a:ext cx="5414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voitures d’Ettore BUGATTI</a:t>
            </a:r>
          </a:p>
        </p:txBody>
      </p:sp>
    </p:spTree>
    <p:extLst>
      <p:ext uri="{BB962C8B-B14F-4D97-AF65-F5344CB8AC3E}">
        <p14:creationId xmlns:p14="http://schemas.microsoft.com/office/powerpoint/2010/main" val="349003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05C2AD-35D8-11EE-EE01-1B0A0A01C8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8294" y="423862"/>
            <a:ext cx="9015412" cy="60102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70441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BEE158-616B-0987-6A64-0F4A3071B2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9265" y="240090"/>
            <a:ext cx="5220000" cy="637782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876CE9-29A5-F8DC-CDC1-8084EEF0966A}"/>
              </a:ext>
            </a:extLst>
          </p:cNvPr>
          <p:cNvSpPr txBox="1"/>
          <p:nvPr/>
        </p:nvSpPr>
        <p:spPr>
          <a:xfrm>
            <a:off x="7600950" y="685800"/>
            <a:ext cx="398621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Œuvres de Adolphe MONTICELLI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Et la collection BUGATTI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Ancien Evêché d’UZES (Gard)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Jusqu’au 13 Octobre 2024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Proposé par Jackdidier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Clichés du net , informations et documentation sur article de presse</a:t>
            </a:r>
          </a:p>
        </p:txBody>
      </p:sp>
    </p:spTree>
    <p:extLst>
      <p:ext uri="{BB962C8B-B14F-4D97-AF65-F5344CB8AC3E}">
        <p14:creationId xmlns:p14="http://schemas.microsoft.com/office/powerpoint/2010/main" val="85873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0840C0F-CB3E-5250-8C36-05D8506462C3}"/>
              </a:ext>
            </a:extLst>
          </p:cNvPr>
          <p:cNvSpPr txBox="1"/>
          <p:nvPr/>
        </p:nvSpPr>
        <p:spPr>
          <a:xfrm>
            <a:off x="566842" y="871403"/>
            <a:ext cx="120876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Proposé L’Exposition Uzès  - Œuvres De Monticelli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22B8359-2BC8-D039-7628-68FE5B2DA0CC}"/>
              </a:ext>
            </a:extLst>
          </p:cNvPr>
          <p:cNvSpPr txBox="1"/>
          <p:nvPr/>
        </p:nvSpPr>
        <p:spPr>
          <a:xfrm>
            <a:off x="4503142" y="2711360"/>
            <a:ext cx="48941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Et Créations Bugatti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48F3C44-7667-4AB6-C159-C7BC6D3E435E}"/>
              </a:ext>
            </a:extLst>
          </p:cNvPr>
          <p:cNvSpPr txBox="1"/>
          <p:nvPr/>
        </p:nvSpPr>
        <p:spPr>
          <a:xfrm>
            <a:off x="3782885" y="3620029"/>
            <a:ext cx="91751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20DB945-0348-234A-2712-A017D40B7951}"/>
              </a:ext>
            </a:extLst>
          </p:cNvPr>
          <p:cNvSpPr txBox="1"/>
          <p:nvPr/>
        </p:nvSpPr>
        <p:spPr>
          <a:xfrm>
            <a:off x="4433806" y="4493152"/>
            <a:ext cx="53824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4D9A3BA-DBEE-016D-F6BD-B8CE640FCB64}"/>
              </a:ext>
            </a:extLst>
          </p:cNvPr>
          <p:cNvSpPr txBox="1"/>
          <p:nvPr/>
        </p:nvSpPr>
        <p:spPr>
          <a:xfrm>
            <a:off x="5728913" y="5459986"/>
            <a:ext cx="48837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19DFEE1-4C93-3823-E3D3-86836875B890}"/>
              </a:ext>
            </a:extLst>
          </p:cNvPr>
          <p:cNvSpPr txBox="1"/>
          <p:nvPr/>
        </p:nvSpPr>
        <p:spPr>
          <a:xfrm>
            <a:off x="3358889" y="1814220"/>
            <a:ext cx="76454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Avec La complicité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14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397</Words>
  <Application>Microsoft Office PowerPoint</Application>
  <PresentationFormat>Grand écran</PresentationFormat>
  <Paragraphs>99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7</cp:revision>
  <dcterms:created xsi:type="dcterms:W3CDTF">2024-09-18T07:17:08Z</dcterms:created>
  <dcterms:modified xsi:type="dcterms:W3CDTF">2024-09-19T07:41:13Z</dcterms:modified>
</cp:coreProperties>
</file>