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4" r:id="rId2"/>
    <p:sldId id="289" r:id="rId3"/>
    <p:sldId id="275" r:id="rId4"/>
    <p:sldId id="273" r:id="rId5"/>
    <p:sldId id="272" r:id="rId6"/>
    <p:sldId id="271" r:id="rId7"/>
    <p:sldId id="270" r:id="rId8"/>
    <p:sldId id="269" r:id="rId9"/>
    <p:sldId id="268" r:id="rId10"/>
    <p:sldId id="267" r:id="rId11"/>
    <p:sldId id="266" r:id="rId12"/>
    <p:sldId id="265" r:id="rId13"/>
    <p:sldId id="264" r:id="rId14"/>
    <p:sldId id="263" r:id="rId15"/>
    <p:sldId id="262" r:id="rId16"/>
    <p:sldId id="261" r:id="rId17"/>
    <p:sldId id="260" r:id="rId18"/>
    <p:sldId id="259" r:id="rId19"/>
    <p:sldId id="258" r:id="rId20"/>
    <p:sldId id="257" r:id="rId21"/>
    <p:sldId id="276" r:id="rId22"/>
    <p:sldId id="277" r:id="rId23"/>
    <p:sldId id="278" r:id="rId24"/>
    <p:sldId id="279" r:id="rId25"/>
    <p:sldId id="280" r:id="rId26"/>
    <p:sldId id="281" r:id="rId27"/>
    <p:sldId id="282" r:id="rId28"/>
    <p:sldId id="283" r:id="rId29"/>
    <p:sldId id="284" r:id="rId30"/>
    <p:sldId id="285" r:id="rId31"/>
    <p:sldId id="288" r:id="rId32"/>
    <p:sldId id="286" r:id="rId33"/>
    <p:sldId id="287" r:id="rId34"/>
    <p:sldId id="290" r:id="rId3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02B9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3" autoAdjust="0"/>
    <p:restoredTop sz="94660"/>
  </p:normalViewPr>
  <p:slideViewPr>
    <p:cSldViewPr snapToGrid="0">
      <p:cViewPr varScale="1">
        <p:scale>
          <a:sx n="78" d="100"/>
          <a:sy n="78" d="100"/>
        </p:scale>
        <p:origin x="533"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E8987F6-F980-82CC-646E-7751D66E543A}"/>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5FC3FCDA-5802-E54A-B483-A81ECB3F1BC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CD25BF40-E85D-7AB3-6A96-E720387DBBFD}"/>
              </a:ext>
            </a:extLst>
          </p:cNvPr>
          <p:cNvSpPr>
            <a:spLocks noGrp="1"/>
          </p:cNvSpPr>
          <p:nvPr>
            <p:ph type="dt" sz="half" idx="10"/>
          </p:nvPr>
        </p:nvSpPr>
        <p:spPr/>
        <p:txBody>
          <a:bodyPr/>
          <a:lstStyle/>
          <a:p>
            <a:fld id="{50E3CFEC-B11F-43BF-9A60-81BBCD46CE17}" type="datetimeFigureOut">
              <a:rPr lang="fr-FR" smtClean="0"/>
              <a:t>17/09/2024</a:t>
            </a:fld>
            <a:endParaRPr lang="fr-FR"/>
          </a:p>
        </p:txBody>
      </p:sp>
      <p:sp>
        <p:nvSpPr>
          <p:cNvPr id="5" name="Espace réservé du pied de page 4">
            <a:extLst>
              <a:ext uri="{FF2B5EF4-FFF2-40B4-BE49-F238E27FC236}">
                <a16:creationId xmlns:a16="http://schemas.microsoft.com/office/drawing/2014/main" id="{490D8F62-A0B1-7E1B-7083-BA2DF94D650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10EBA43-DB87-BE47-8595-2126F87F8481}"/>
              </a:ext>
            </a:extLst>
          </p:cNvPr>
          <p:cNvSpPr>
            <a:spLocks noGrp="1"/>
          </p:cNvSpPr>
          <p:nvPr>
            <p:ph type="sldNum" sz="quarter" idx="12"/>
          </p:nvPr>
        </p:nvSpPr>
        <p:spPr/>
        <p:txBody>
          <a:bodyPr/>
          <a:lstStyle/>
          <a:p>
            <a:fld id="{7411D48B-8D65-488C-A3D4-46C89B034759}" type="slidenum">
              <a:rPr lang="fr-FR" smtClean="0"/>
              <a:t>‹N°›</a:t>
            </a:fld>
            <a:endParaRPr lang="fr-FR"/>
          </a:p>
        </p:txBody>
      </p:sp>
    </p:spTree>
    <p:extLst>
      <p:ext uri="{BB962C8B-B14F-4D97-AF65-F5344CB8AC3E}">
        <p14:creationId xmlns:p14="http://schemas.microsoft.com/office/powerpoint/2010/main" val="36366453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1D00D01-D5DF-931E-A704-50BCFA6370D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266E602-EC73-E2FE-815B-3940F8693D0A}"/>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7E99ACA-5834-5B0C-B1FB-C3BE3698CC4C}"/>
              </a:ext>
            </a:extLst>
          </p:cNvPr>
          <p:cNvSpPr>
            <a:spLocks noGrp="1"/>
          </p:cNvSpPr>
          <p:nvPr>
            <p:ph type="dt" sz="half" idx="10"/>
          </p:nvPr>
        </p:nvSpPr>
        <p:spPr/>
        <p:txBody>
          <a:bodyPr/>
          <a:lstStyle/>
          <a:p>
            <a:fld id="{50E3CFEC-B11F-43BF-9A60-81BBCD46CE17}" type="datetimeFigureOut">
              <a:rPr lang="fr-FR" smtClean="0"/>
              <a:t>17/09/2024</a:t>
            </a:fld>
            <a:endParaRPr lang="fr-FR"/>
          </a:p>
        </p:txBody>
      </p:sp>
      <p:sp>
        <p:nvSpPr>
          <p:cNvPr id="5" name="Espace réservé du pied de page 4">
            <a:extLst>
              <a:ext uri="{FF2B5EF4-FFF2-40B4-BE49-F238E27FC236}">
                <a16:creationId xmlns:a16="http://schemas.microsoft.com/office/drawing/2014/main" id="{115143A4-62CA-5FC4-6C63-72B5D31592E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0BC0D36-1D09-3724-9D8E-29E8F41B8AD4}"/>
              </a:ext>
            </a:extLst>
          </p:cNvPr>
          <p:cNvSpPr>
            <a:spLocks noGrp="1"/>
          </p:cNvSpPr>
          <p:nvPr>
            <p:ph type="sldNum" sz="quarter" idx="12"/>
          </p:nvPr>
        </p:nvSpPr>
        <p:spPr/>
        <p:txBody>
          <a:bodyPr/>
          <a:lstStyle/>
          <a:p>
            <a:fld id="{7411D48B-8D65-488C-A3D4-46C89B034759}" type="slidenum">
              <a:rPr lang="fr-FR" smtClean="0"/>
              <a:t>‹N°›</a:t>
            </a:fld>
            <a:endParaRPr lang="fr-FR"/>
          </a:p>
        </p:txBody>
      </p:sp>
    </p:spTree>
    <p:extLst>
      <p:ext uri="{BB962C8B-B14F-4D97-AF65-F5344CB8AC3E}">
        <p14:creationId xmlns:p14="http://schemas.microsoft.com/office/powerpoint/2010/main" val="359582865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59FDB27-2E3A-8790-FFB7-AF88F9995B65}"/>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613E013E-D1B0-BD1B-7CA9-8B38F8E8DEF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6C1559A0-B1CD-0802-9A97-EAA46EAFDF76}"/>
              </a:ext>
            </a:extLst>
          </p:cNvPr>
          <p:cNvSpPr>
            <a:spLocks noGrp="1"/>
          </p:cNvSpPr>
          <p:nvPr>
            <p:ph type="dt" sz="half" idx="10"/>
          </p:nvPr>
        </p:nvSpPr>
        <p:spPr/>
        <p:txBody>
          <a:bodyPr/>
          <a:lstStyle/>
          <a:p>
            <a:fld id="{50E3CFEC-B11F-43BF-9A60-81BBCD46CE17}" type="datetimeFigureOut">
              <a:rPr lang="fr-FR" smtClean="0"/>
              <a:t>17/09/2024</a:t>
            </a:fld>
            <a:endParaRPr lang="fr-FR"/>
          </a:p>
        </p:txBody>
      </p:sp>
      <p:sp>
        <p:nvSpPr>
          <p:cNvPr id="5" name="Espace réservé du pied de page 4">
            <a:extLst>
              <a:ext uri="{FF2B5EF4-FFF2-40B4-BE49-F238E27FC236}">
                <a16:creationId xmlns:a16="http://schemas.microsoft.com/office/drawing/2014/main" id="{4AB638B9-D4F8-D159-5335-C1EF112D1E1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2A5238C-25A3-DCD8-C93F-0B8FB4E50756}"/>
              </a:ext>
            </a:extLst>
          </p:cNvPr>
          <p:cNvSpPr>
            <a:spLocks noGrp="1"/>
          </p:cNvSpPr>
          <p:nvPr>
            <p:ph type="sldNum" sz="quarter" idx="12"/>
          </p:nvPr>
        </p:nvSpPr>
        <p:spPr/>
        <p:txBody>
          <a:bodyPr/>
          <a:lstStyle/>
          <a:p>
            <a:fld id="{7411D48B-8D65-488C-A3D4-46C89B034759}" type="slidenum">
              <a:rPr lang="fr-FR" smtClean="0"/>
              <a:t>‹N°›</a:t>
            </a:fld>
            <a:endParaRPr lang="fr-FR"/>
          </a:p>
        </p:txBody>
      </p:sp>
    </p:spTree>
    <p:extLst>
      <p:ext uri="{BB962C8B-B14F-4D97-AF65-F5344CB8AC3E}">
        <p14:creationId xmlns:p14="http://schemas.microsoft.com/office/powerpoint/2010/main" val="245027619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39A7A24-B2D2-3C9C-4122-452DA6490B6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3CF5074-7D45-FA5C-015A-923C675CA8A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D85AEDE6-9955-2719-4FCA-33ACDA2EA863}"/>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82BB9328-146A-278D-3669-E3AEACFE9FA7}"/>
              </a:ext>
            </a:extLst>
          </p:cNvPr>
          <p:cNvSpPr>
            <a:spLocks noGrp="1"/>
          </p:cNvSpPr>
          <p:nvPr>
            <p:ph type="dt" sz="half" idx="10"/>
          </p:nvPr>
        </p:nvSpPr>
        <p:spPr/>
        <p:txBody>
          <a:bodyPr/>
          <a:lstStyle/>
          <a:p>
            <a:fld id="{50E3CFEC-B11F-43BF-9A60-81BBCD46CE17}" type="datetimeFigureOut">
              <a:rPr lang="fr-FR" smtClean="0"/>
              <a:t>17/09/2024</a:t>
            </a:fld>
            <a:endParaRPr lang="fr-FR"/>
          </a:p>
        </p:txBody>
      </p:sp>
      <p:sp>
        <p:nvSpPr>
          <p:cNvPr id="6" name="Espace réservé du pied de page 5">
            <a:extLst>
              <a:ext uri="{FF2B5EF4-FFF2-40B4-BE49-F238E27FC236}">
                <a16:creationId xmlns:a16="http://schemas.microsoft.com/office/drawing/2014/main" id="{2D7777DF-CD4C-F493-5C02-F9EABD832EE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4920832-CA27-D680-C97C-5709EC938541}"/>
              </a:ext>
            </a:extLst>
          </p:cNvPr>
          <p:cNvSpPr>
            <a:spLocks noGrp="1"/>
          </p:cNvSpPr>
          <p:nvPr>
            <p:ph type="sldNum" sz="quarter" idx="12"/>
          </p:nvPr>
        </p:nvSpPr>
        <p:spPr/>
        <p:txBody>
          <a:bodyPr/>
          <a:lstStyle/>
          <a:p>
            <a:fld id="{7411D48B-8D65-488C-A3D4-46C89B034759}" type="slidenum">
              <a:rPr lang="fr-FR" smtClean="0"/>
              <a:t>‹N°›</a:t>
            </a:fld>
            <a:endParaRPr lang="fr-FR"/>
          </a:p>
        </p:txBody>
      </p:sp>
    </p:spTree>
    <p:extLst>
      <p:ext uri="{BB962C8B-B14F-4D97-AF65-F5344CB8AC3E}">
        <p14:creationId xmlns:p14="http://schemas.microsoft.com/office/powerpoint/2010/main" val="211399402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BB3C1CA-0F28-2499-CE0C-5DD4B872A6CB}"/>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F278F9F9-3868-D14F-BDE6-83D8288D909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86D825A9-C35C-77BA-0425-FE4B365F0238}"/>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15D6071-3591-2FD6-E90A-D7B4F29CC5E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29C35DE-1E0D-B6DC-1459-449E0CF24557}"/>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5AB567F6-FF72-0D7D-26C2-37AFF51F70D2}"/>
              </a:ext>
            </a:extLst>
          </p:cNvPr>
          <p:cNvSpPr>
            <a:spLocks noGrp="1"/>
          </p:cNvSpPr>
          <p:nvPr>
            <p:ph type="dt" sz="half" idx="10"/>
          </p:nvPr>
        </p:nvSpPr>
        <p:spPr/>
        <p:txBody>
          <a:bodyPr/>
          <a:lstStyle/>
          <a:p>
            <a:fld id="{50E3CFEC-B11F-43BF-9A60-81BBCD46CE17}" type="datetimeFigureOut">
              <a:rPr lang="fr-FR" smtClean="0"/>
              <a:t>17/09/2024</a:t>
            </a:fld>
            <a:endParaRPr lang="fr-FR"/>
          </a:p>
        </p:txBody>
      </p:sp>
      <p:sp>
        <p:nvSpPr>
          <p:cNvPr id="8" name="Espace réservé du pied de page 7">
            <a:extLst>
              <a:ext uri="{FF2B5EF4-FFF2-40B4-BE49-F238E27FC236}">
                <a16:creationId xmlns:a16="http://schemas.microsoft.com/office/drawing/2014/main" id="{5BF7084B-0B64-3658-E70A-3422FFD262C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248F401D-6CF7-BA3B-897E-5931A540EA0A}"/>
              </a:ext>
            </a:extLst>
          </p:cNvPr>
          <p:cNvSpPr>
            <a:spLocks noGrp="1"/>
          </p:cNvSpPr>
          <p:nvPr>
            <p:ph type="sldNum" sz="quarter" idx="12"/>
          </p:nvPr>
        </p:nvSpPr>
        <p:spPr/>
        <p:txBody>
          <a:bodyPr/>
          <a:lstStyle/>
          <a:p>
            <a:fld id="{7411D48B-8D65-488C-A3D4-46C89B034759}" type="slidenum">
              <a:rPr lang="fr-FR" smtClean="0"/>
              <a:t>‹N°›</a:t>
            </a:fld>
            <a:endParaRPr lang="fr-FR"/>
          </a:p>
        </p:txBody>
      </p:sp>
    </p:spTree>
    <p:extLst>
      <p:ext uri="{BB962C8B-B14F-4D97-AF65-F5344CB8AC3E}">
        <p14:creationId xmlns:p14="http://schemas.microsoft.com/office/powerpoint/2010/main" val="163320536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577EBFE-3CE0-9665-0162-3AF5F04A16D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FEF53D72-9D76-410E-192A-43ABBCAD5337}"/>
              </a:ext>
            </a:extLst>
          </p:cNvPr>
          <p:cNvSpPr>
            <a:spLocks noGrp="1"/>
          </p:cNvSpPr>
          <p:nvPr>
            <p:ph type="dt" sz="half" idx="10"/>
          </p:nvPr>
        </p:nvSpPr>
        <p:spPr/>
        <p:txBody>
          <a:bodyPr/>
          <a:lstStyle/>
          <a:p>
            <a:fld id="{50E3CFEC-B11F-43BF-9A60-81BBCD46CE17}" type="datetimeFigureOut">
              <a:rPr lang="fr-FR" smtClean="0"/>
              <a:t>17/09/2024</a:t>
            </a:fld>
            <a:endParaRPr lang="fr-FR"/>
          </a:p>
        </p:txBody>
      </p:sp>
      <p:sp>
        <p:nvSpPr>
          <p:cNvPr id="4" name="Espace réservé du pied de page 3">
            <a:extLst>
              <a:ext uri="{FF2B5EF4-FFF2-40B4-BE49-F238E27FC236}">
                <a16:creationId xmlns:a16="http://schemas.microsoft.com/office/drawing/2014/main" id="{F7CDCDD7-7F8A-9AE6-1AEF-EFF875BBE8FB}"/>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9E0302A2-D431-EF8A-6335-35FC22F04A5A}"/>
              </a:ext>
            </a:extLst>
          </p:cNvPr>
          <p:cNvSpPr>
            <a:spLocks noGrp="1"/>
          </p:cNvSpPr>
          <p:nvPr>
            <p:ph type="sldNum" sz="quarter" idx="12"/>
          </p:nvPr>
        </p:nvSpPr>
        <p:spPr/>
        <p:txBody>
          <a:bodyPr/>
          <a:lstStyle/>
          <a:p>
            <a:fld id="{7411D48B-8D65-488C-A3D4-46C89B034759}" type="slidenum">
              <a:rPr lang="fr-FR" smtClean="0"/>
              <a:t>‹N°›</a:t>
            </a:fld>
            <a:endParaRPr lang="fr-FR"/>
          </a:p>
        </p:txBody>
      </p:sp>
    </p:spTree>
    <p:extLst>
      <p:ext uri="{BB962C8B-B14F-4D97-AF65-F5344CB8AC3E}">
        <p14:creationId xmlns:p14="http://schemas.microsoft.com/office/powerpoint/2010/main" val="220910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4CFDB1D-6573-03DD-DCC2-D277DD0116DE}"/>
              </a:ext>
            </a:extLst>
          </p:cNvPr>
          <p:cNvSpPr>
            <a:spLocks noGrp="1"/>
          </p:cNvSpPr>
          <p:nvPr>
            <p:ph type="dt" sz="half" idx="10"/>
          </p:nvPr>
        </p:nvSpPr>
        <p:spPr/>
        <p:txBody>
          <a:bodyPr/>
          <a:lstStyle/>
          <a:p>
            <a:fld id="{50E3CFEC-B11F-43BF-9A60-81BBCD46CE17}" type="datetimeFigureOut">
              <a:rPr lang="fr-FR" smtClean="0"/>
              <a:t>17/09/2024</a:t>
            </a:fld>
            <a:endParaRPr lang="fr-FR"/>
          </a:p>
        </p:txBody>
      </p:sp>
      <p:sp>
        <p:nvSpPr>
          <p:cNvPr id="3" name="Espace réservé du pied de page 2">
            <a:extLst>
              <a:ext uri="{FF2B5EF4-FFF2-40B4-BE49-F238E27FC236}">
                <a16:creationId xmlns:a16="http://schemas.microsoft.com/office/drawing/2014/main" id="{998B3714-E988-C896-CD5D-65F7F81E8EC3}"/>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D47429C-0AD8-15ED-117C-C6B4445D29E2}"/>
              </a:ext>
            </a:extLst>
          </p:cNvPr>
          <p:cNvSpPr>
            <a:spLocks noGrp="1"/>
          </p:cNvSpPr>
          <p:nvPr>
            <p:ph type="sldNum" sz="quarter" idx="12"/>
          </p:nvPr>
        </p:nvSpPr>
        <p:spPr/>
        <p:txBody>
          <a:bodyPr/>
          <a:lstStyle/>
          <a:p>
            <a:fld id="{7411D48B-8D65-488C-A3D4-46C89B034759}" type="slidenum">
              <a:rPr lang="fr-FR" smtClean="0"/>
              <a:t>‹N°›</a:t>
            </a:fld>
            <a:endParaRPr lang="fr-FR"/>
          </a:p>
        </p:txBody>
      </p:sp>
    </p:spTree>
    <p:extLst>
      <p:ext uri="{BB962C8B-B14F-4D97-AF65-F5344CB8AC3E}">
        <p14:creationId xmlns:p14="http://schemas.microsoft.com/office/powerpoint/2010/main" val="332684169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8E52DD3-605D-E810-B813-20518B79BDA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5F5A96CB-5A3B-80E8-355F-2D2B6B6D205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ECD57348-CD1E-8EE4-0E35-ACDD608E410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737A2E4-83F4-8A7B-65B6-E4B27B36BACE}"/>
              </a:ext>
            </a:extLst>
          </p:cNvPr>
          <p:cNvSpPr>
            <a:spLocks noGrp="1"/>
          </p:cNvSpPr>
          <p:nvPr>
            <p:ph type="dt" sz="half" idx="10"/>
          </p:nvPr>
        </p:nvSpPr>
        <p:spPr/>
        <p:txBody>
          <a:bodyPr/>
          <a:lstStyle/>
          <a:p>
            <a:fld id="{50E3CFEC-B11F-43BF-9A60-81BBCD46CE17}" type="datetimeFigureOut">
              <a:rPr lang="fr-FR" smtClean="0"/>
              <a:t>17/09/2024</a:t>
            </a:fld>
            <a:endParaRPr lang="fr-FR"/>
          </a:p>
        </p:txBody>
      </p:sp>
      <p:sp>
        <p:nvSpPr>
          <p:cNvPr id="6" name="Espace réservé du pied de page 5">
            <a:extLst>
              <a:ext uri="{FF2B5EF4-FFF2-40B4-BE49-F238E27FC236}">
                <a16:creationId xmlns:a16="http://schemas.microsoft.com/office/drawing/2014/main" id="{08A29429-97FB-5848-FB4C-26A6A1C1B9C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F5186BF-3FFB-2F8A-832B-6C47E471E676}"/>
              </a:ext>
            </a:extLst>
          </p:cNvPr>
          <p:cNvSpPr>
            <a:spLocks noGrp="1"/>
          </p:cNvSpPr>
          <p:nvPr>
            <p:ph type="sldNum" sz="quarter" idx="12"/>
          </p:nvPr>
        </p:nvSpPr>
        <p:spPr/>
        <p:txBody>
          <a:bodyPr/>
          <a:lstStyle/>
          <a:p>
            <a:fld id="{7411D48B-8D65-488C-A3D4-46C89B034759}" type="slidenum">
              <a:rPr lang="fr-FR" smtClean="0"/>
              <a:t>‹N°›</a:t>
            </a:fld>
            <a:endParaRPr lang="fr-FR"/>
          </a:p>
        </p:txBody>
      </p:sp>
    </p:spTree>
    <p:extLst>
      <p:ext uri="{BB962C8B-B14F-4D97-AF65-F5344CB8AC3E}">
        <p14:creationId xmlns:p14="http://schemas.microsoft.com/office/powerpoint/2010/main" val="347084849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28F7A73-2A9F-4ED5-8191-136EF881F43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6D7BECDC-A4CB-448E-79BA-06569B16A02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6AE929E-2A99-C9EF-6867-DBB43D7444C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54E7BDA-8B55-7AA4-82CA-36EE631D31A0}"/>
              </a:ext>
            </a:extLst>
          </p:cNvPr>
          <p:cNvSpPr>
            <a:spLocks noGrp="1"/>
          </p:cNvSpPr>
          <p:nvPr>
            <p:ph type="dt" sz="half" idx="10"/>
          </p:nvPr>
        </p:nvSpPr>
        <p:spPr/>
        <p:txBody>
          <a:bodyPr/>
          <a:lstStyle/>
          <a:p>
            <a:fld id="{50E3CFEC-B11F-43BF-9A60-81BBCD46CE17}" type="datetimeFigureOut">
              <a:rPr lang="fr-FR" smtClean="0"/>
              <a:t>17/09/2024</a:t>
            </a:fld>
            <a:endParaRPr lang="fr-FR"/>
          </a:p>
        </p:txBody>
      </p:sp>
      <p:sp>
        <p:nvSpPr>
          <p:cNvPr id="6" name="Espace réservé du pied de page 5">
            <a:extLst>
              <a:ext uri="{FF2B5EF4-FFF2-40B4-BE49-F238E27FC236}">
                <a16:creationId xmlns:a16="http://schemas.microsoft.com/office/drawing/2014/main" id="{CFA2979C-6A1B-CB51-642A-AF9C5E58344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41A30DC-2630-921A-C6CE-62EDB1290137}"/>
              </a:ext>
            </a:extLst>
          </p:cNvPr>
          <p:cNvSpPr>
            <a:spLocks noGrp="1"/>
          </p:cNvSpPr>
          <p:nvPr>
            <p:ph type="sldNum" sz="quarter" idx="12"/>
          </p:nvPr>
        </p:nvSpPr>
        <p:spPr/>
        <p:txBody>
          <a:bodyPr/>
          <a:lstStyle/>
          <a:p>
            <a:fld id="{7411D48B-8D65-488C-A3D4-46C89B034759}" type="slidenum">
              <a:rPr lang="fr-FR" smtClean="0"/>
              <a:t>‹N°›</a:t>
            </a:fld>
            <a:endParaRPr lang="fr-FR"/>
          </a:p>
        </p:txBody>
      </p:sp>
    </p:spTree>
    <p:extLst>
      <p:ext uri="{BB962C8B-B14F-4D97-AF65-F5344CB8AC3E}">
        <p14:creationId xmlns:p14="http://schemas.microsoft.com/office/powerpoint/2010/main" val="105013983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6FA939-40E4-9E2A-2381-B7088E929293}"/>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0D0FE4A8-4887-216F-8867-8BA702AA2467}"/>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A91BE87-AA1F-FBCC-EAD3-AF56921B31ED}"/>
              </a:ext>
            </a:extLst>
          </p:cNvPr>
          <p:cNvSpPr>
            <a:spLocks noGrp="1"/>
          </p:cNvSpPr>
          <p:nvPr>
            <p:ph type="dt" sz="half" idx="10"/>
          </p:nvPr>
        </p:nvSpPr>
        <p:spPr/>
        <p:txBody>
          <a:bodyPr/>
          <a:lstStyle/>
          <a:p>
            <a:fld id="{50E3CFEC-B11F-43BF-9A60-81BBCD46CE17}" type="datetimeFigureOut">
              <a:rPr lang="fr-FR" smtClean="0"/>
              <a:t>17/09/2024</a:t>
            </a:fld>
            <a:endParaRPr lang="fr-FR"/>
          </a:p>
        </p:txBody>
      </p:sp>
      <p:sp>
        <p:nvSpPr>
          <p:cNvPr id="5" name="Espace réservé du pied de page 4">
            <a:extLst>
              <a:ext uri="{FF2B5EF4-FFF2-40B4-BE49-F238E27FC236}">
                <a16:creationId xmlns:a16="http://schemas.microsoft.com/office/drawing/2014/main" id="{B3E22E9A-244F-40F6-6899-3F3072F4851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09215CB-C674-9DEA-BAA2-5397AE2EA669}"/>
              </a:ext>
            </a:extLst>
          </p:cNvPr>
          <p:cNvSpPr>
            <a:spLocks noGrp="1"/>
          </p:cNvSpPr>
          <p:nvPr>
            <p:ph type="sldNum" sz="quarter" idx="12"/>
          </p:nvPr>
        </p:nvSpPr>
        <p:spPr/>
        <p:txBody>
          <a:bodyPr/>
          <a:lstStyle/>
          <a:p>
            <a:fld id="{7411D48B-8D65-488C-A3D4-46C89B034759}" type="slidenum">
              <a:rPr lang="fr-FR" smtClean="0"/>
              <a:t>‹N°›</a:t>
            </a:fld>
            <a:endParaRPr lang="fr-FR"/>
          </a:p>
        </p:txBody>
      </p:sp>
    </p:spTree>
    <p:extLst>
      <p:ext uri="{BB962C8B-B14F-4D97-AF65-F5344CB8AC3E}">
        <p14:creationId xmlns:p14="http://schemas.microsoft.com/office/powerpoint/2010/main" val="427145267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1BD981D6-6DE9-DFA6-A17D-D5569B752752}"/>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4A991B3E-7EED-D62D-D4A9-ACF0E4B74F58}"/>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EC3564A-E0EB-7132-26FB-AE3B0FB0966D}"/>
              </a:ext>
            </a:extLst>
          </p:cNvPr>
          <p:cNvSpPr>
            <a:spLocks noGrp="1"/>
          </p:cNvSpPr>
          <p:nvPr>
            <p:ph type="dt" sz="half" idx="10"/>
          </p:nvPr>
        </p:nvSpPr>
        <p:spPr/>
        <p:txBody>
          <a:bodyPr/>
          <a:lstStyle/>
          <a:p>
            <a:fld id="{50E3CFEC-B11F-43BF-9A60-81BBCD46CE17}" type="datetimeFigureOut">
              <a:rPr lang="fr-FR" smtClean="0"/>
              <a:t>17/09/2024</a:t>
            </a:fld>
            <a:endParaRPr lang="fr-FR"/>
          </a:p>
        </p:txBody>
      </p:sp>
      <p:sp>
        <p:nvSpPr>
          <p:cNvPr id="5" name="Espace réservé du pied de page 4">
            <a:extLst>
              <a:ext uri="{FF2B5EF4-FFF2-40B4-BE49-F238E27FC236}">
                <a16:creationId xmlns:a16="http://schemas.microsoft.com/office/drawing/2014/main" id="{328A7886-4E49-BE1A-BC17-BD464A5EA91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113B15A-A0FC-2B9E-F4A1-F25F0A446094}"/>
              </a:ext>
            </a:extLst>
          </p:cNvPr>
          <p:cNvSpPr>
            <a:spLocks noGrp="1"/>
          </p:cNvSpPr>
          <p:nvPr>
            <p:ph type="sldNum" sz="quarter" idx="12"/>
          </p:nvPr>
        </p:nvSpPr>
        <p:spPr/>
        <p:txBody>
          <a:bodyPr/>
          <a:lstStyle/>
          <a:p>
            <a:fld id="{7411D48B-8D65-488C-A3D4-46C89B034759}" type="slidenum">
              <a:rPr lang="fr-FR" smtClean="0"/>
              <a:t>‹N°›</a:t>
            </a:fld>
            <a:endParaRPr lang="fr-FR"/>
          </a:p>
        </p:txBody>
      </p:sp>
    </p:spTree>
    <p:extLst>
      <p:ext uri="{BB962C8B-B14F-4D97-AF65-F5344CB8AC3E}">
        <p14:creationId xmlns:p14="http://schemas.microsoft.com/office/powerpoint/2010/main" val="417889845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7CB5F8D-7D65-4DE3-4263-905523E1F19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98C40809-1DB8-8BF8-DE31-151CE044EA2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572DE86-0473-D4A6-5B49-BE112B86649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0E3CFEC-B11F-43BF-9A60-81BBCD46CE17}" type="datetimeFigureOut">
              <a:rPr lang="fr-FR" smtClean="0"/>
              <a:t>17/09/2024</a:t>
            </a:fld>
            <a:endParaRPr lang="fr-FR"/>
          </a:p>
        </p:txBody>
      </p:sp>
      <p:sp>
        <p:nvSpPr>
          <p:cNvPr id="5" name="Espace réservé du pied de page 4">
            <a:extLst>
              <a:ext uri="{FF2B5EF4-FFF2-40B4-BE49-F238E27FC236}">
                <a16:creationId xmlns:a16="http://schemas.microsoft.com/office/drawing/2014/main" id="{51317EAC-58A7-2CA1-A59F-AC814CBD31C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CB1C6E35-94E8-EC6B-7FE1-00DE4E55449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411D48B-8D65-488C-A3D4-46C89B034759}" type="slidenum">
              <a:rPr lang="fr-FR" smtClean="0"/>
              <a:t>‹N°›</a:t>
            </a:fld>
            <a:endParaRPr lang="fr-FR"/>
          </a:p>
        </p:txBody>
      </p:sp>
    </p:spTree>
    <p:extLst>
      <p:ext uri="{BB962C8B-B14F-4D97-AF65-F5344CB8AC3E}">
        <p14:creationId xmlns:p14="http://schemas.microsoft.com/office/powerpoint/2010/main" val="30696310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sculpture, nuage&#10;&#10;Description générée automatiquement">
            <a:extLst>
              <a:ext uri="{FF2B5EF4-FFF2-40B4-BE49-F238E27FC236}">
                <a16:creationId xmlns:a16="http://schemas.microsoft.com/office/drawing/2014/main" id="{0F2A100D-BEAD-5F03-E6A4-DFBC78C385B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9193" y="189000"/>
            <a:ext cx="4309226" cy="648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62164281-91BA-0AC8-A9BA-AB3FA472C760}"/>
              </a:ext>
            </a:extLst>
          </p:cNvPr>
          <p:cNvSpPr txBox="1"/>
          <p:nvPr/>
        </p:nvSpPr>
        <p:spPr>
          <a:xfrm>
            <a:off x="6946405" y="1787261"/>
            <a:ext cx="3938155" cy="4401205"/>
          </a:xfrm>
          <a:prstGeom prst="rect">
            <a:avLst/>
          </a:prstGeom>
          <a:noFill/>
        </p:spPr>
        <p:txBody>
          <a:bodyPr wrap="square" rtlCol="0">
            <a:spAutoFit/>
          </a:bodyPr>
          <a:lstStyle/>
          <a:p>
            <a:endParaRPr lang="fr-FR" sz="2800" b="1" dirty="0">
              <a:solidFill>
                <a:srgbClr val="FFFF00"/>
              </a:solidFill>
            </a:endParaRPr>
          </a:p>
          <a:p>
            <a:endParaRPr lang="fr-FR" sz="2800" b="1" dirty="0">
              <a:solidFill>
                <a:srgbClr val="FFFF00"/>
              </a:solidFill>
            </a:endParaRPr>
          </a:p>
          <a:p>
            <a:endParaRPr lang="fr-FR" sz="2800" b="1" dirty="0">
              <a:solidFill>
                <a:srgbClr val="FFFF00"/>
              </a:solidFill>
            </a:endParaRPr>
          </a:p>
          <a:p>
            <a:endParaRPr lang="fr-FR" sz="2800" b="1" dirty="0">
              <a:solidFill>
                <a:srgbClr val="FFFF00"/>
              </a:solidFill>
            </a:endParaRPr>
          </a:p>
          <a:p>
            <a:endParaRPr lang="fr-FR" sz="2800" b="1" dirty="0">
              <a:solidFill>
                <a:srgbClr val="FFFF00"/>
              </a:solidFill>
            </a:endParaRPr>
          </a:p>
          <a:p>
            <a:r>
              <a:rPr lang="fr-FR" sz="2800" b="1" dirty="0">
                <a:solidFill>
                  <a:srgbClr val="FFFF00"/>
                </a:solidFill>
              </a:rPr>
              <a:t>La statue du guerrier à cheval, élément de Skopje 2014 érigé en 2011 sur la place de Macédoine.</a:t>
            </a:r>
          </a:p>
        </p:txBody>
      </p:sp>
      <p:sp>
        <p:nvSpPr>
          <p:cNvPr id="5" name="ZoneTexte 4">
            <a:extLst>
              <a:ext uri="{FF2B5EF4-FFF2-40B4-BE49-F238E27FC236}">
                <a16:creationId xmlns:a16="http://schemas.microsoft.com/office/drawing/2014/main" id="{A70FAA7E-6E0C-F49C-A5FA-70332688646F}"/>
              </a:ext>
            </a:extLst>
          </p:cNvPr>
          <p:cNvSpPr txBox="1"/>
          <p:nvPr/>
        </p:nvSpPr>
        <p:spPr>
          <a:xfrm>
            <a:off x="6966319" y="2302059"/>
            <a:ext cx="5422325" cy="584775"/>
          </a:xfrm>
          <a:prstGeom prst="rect">
            <a:avLst/>
          </a:prstGeom>
          <a:noFill/>
        </p:spPr>
        <p:txBody>
          <a:bodyPr wrap="square" rtlCol="0">
            <a:spAutoFit/>
          </a:bodyPr>
          <a:lstStyle/>
          <a:p>
            <a:r>
              <a:rPr lang="fr-FR" sz="3200" b="1" dirty="0">
                <a:solidFill>
                  <a:srgbClr val="FFFF00"/>
                </a:solidFill>
              </a:rPr>
              <a:t>Skopje En Macédoine N°2</a:t>
            </a:r>
          </a:p>
        </p:txBody>
      </p:sp>
    </p:spTree>
    <p:extLst>
      <p:ext uri="{BB962C8B-B14F-4D97-AF65-F5344CB8AC3E}">
        <p14:creationId xmlns:p14="http://schemas.microsoft.com/office/powerpoint/2010/main" val="398310768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sndAc>
          <p:stSnd loop="1">
            <p:snd r:embed="rId2" name="✿ ♡ ✿ ERNESTO CORTAZAR - Sentiments (Relaxing piano music).wav"/>
          </p:stSnd>
        </p:sndAc>
      </p:transition>
    </mc:Choice>
    <mc:Fallback>
      <p:transition spd="slow" advClick="0" advTm="8000">
        <p:fade/>
        <p:sndAc>
          <p:stSnd loop="1">
            <p:snd r:embed="rId2" name="✿ ♡ ✿ ERNESTO CORTAZAR - Sentiments (Relaxing piano music).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C14AEE0-EF20-DAA7-5117-2420ED616802}"/>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800" b="1" dirty="0">
                <a:solidFill>
                  <a:srgbClr val="FFFF00"/>
                </a:solidFill>
              </a:rPr>
              <a:t>Skopje (en macédonien : </a:t>
            </a:r>
            <a:r>
              <a:rPr lang="fr-FR" sz="2800" b="1" dirty="0" err="1">
                <a:solidFill>
                  <a:srgbClr val="FFFF00"/>
                </a:solidFill>
              </a:rPr>
              <a:t>Скопје</a:t>
            </a:r>
            <a:r>
              <a:rPr lang="fr-FR" sz="2800" b="1" dirty="0">
                <a:solidFill>
                  <a:srgbClr val="FFFF00"/>
                </a:solidFill>
              </a:rPr>
              <a:t>, prononcé [ˈ</a:t>
            </a:r>
            <a:r>
              <a:rPr lang="fr-FR" sz="2800" b="1" dirty="0" err="1">
                <a:solidFill>
                  <a:srgbClr val="FFFF00"/>
                </a:solidFill>
              </a:rPr>
              <a:t>skɔ.pjɛ</a:t>
            </a:r>
            <a:r>
              <a:rPr lang="fr-FR" sz="2800" b="1" dirty="0">
                <a:solidFill>
                  <a:srgbClr val="FFFF00"/>
                </a:solidFill>
              </a:rPr>
              <a:t>] Écouter (</a:t>
            </a:r>
            <a:r>
              <a:rPr lang="fr-FR" sz="2800" b="1" dirty="0" err="1">
                <a:solidFill>
                  <a:srgbClr val="FFFF00"/>
                </a:solidFill>
              </a:rPr>
              <a:t>skopiè</a:t>
            </a:r>
            <a:r>
              <a:rPr lang="fr-FR" sz="2800" b="1" dirty="0">
                <a:solidFill>
                  <a:srgbClr val="FFFF00"/>
                </a:solidFill>
              </a:rPr>
              <a:t>), en albanais : </a:t>
            </a:r>
            <a:r>
              <a:rPr lang="fr-FR" sz="2800" b="1" dirty="0" err="1">
                <a:solidFill>
                  <a:srgbClr val="FFFF00"/>
                </a:solidFill>
              </a:rPr>
              <a:t>Shkup</a:t>
            </a:r>
            <a:r>
              <a:rPr lang="fr-FR" sz="2800" b="1" dirty="0">
                <a:solidFill>
                  <a:srgbClr val="FFFF00"/>
                </a:solidFill>
              </a:rPr>
              <a:t>) est la capitale et la plus grande ville de la Macédoine du Nord. Située au cœur des Balkans, au nord du pays, près de la frontière avec le Kosovo, la ville est édifiée sur les rives du Vardar. Seule métropole macédonienne, elle concentre la majeure partie des fonctions administratives, économiques et culturelles du pays.</a:t>
            </a:r>
          </a:p>
          <a:p>
            <a:pPr algn="ctr"/>
            <a:endParaRPr lang="fr-FR" sz="2800" b="1" dirty="0">
              <a:solidFill>
                <a:srgbClr val="FFFF00"/>
              </a:solidFill>
            </a:endParaRPr>
          </a:p>
          <a:p>
            <a:pPr algn="ctr"/>
            <a:r>
              <a:rPr lang="fr-FR" sz="2800" b="1" dirty="0">
                <a:solidFill>
                  <a:srgbClr val="FFFF00"/>
                </a:solidFill>
              </a:rPr>
              <a:t>La ville de Skopje comptait 526 502 habitants au dernier recensement en 2021, soit le quart de la population totale du pays, dont une importante minorité albanaise ainsi que des communautés turque et rom. Ses habitants sont appelés les Skopiotes (en macédonien : </a:t>
            </a:r>
            <a:r>
              <a:rPr lang="fr-FR" sz="2800" b="1" dirty="0" err="1">
                <a:solidFill>
                  <a:srgbClr val="FFFF00"/>
                </a:solidFill>
              </a:rPr>
              <a:t>Cкопјани</a:t>
            </a:r>
            <a:r>
              <a:rPr lang="fr-FR" sz="2800" b="1" dirty="0">
                <a:solidFill>
                  <a:srgbClr val="FFFF00"/>
                </a:solidFill>
              </a:rPr>
              <a:t>, </a:t>
            </a:r>
            <a:r>
              <a:rPr lang="fr-FR" sz="2800" b="1" dirty="0" err="1">
                <a:solidFill>
                  <a:srgbClr val="FFFF00"/>
                </a:solidFill>
              </a:rPr>
              <a:t>Skopjani</a:t>
            </a:r>
            <a:r>
              <a:rPr lang="fr-FR" sz="2800" b="1" dirty="0">
                <a:solidFill>
                  <a:srgbClr val="FFFF00"/>
                </a:solidFill>
              </a:rPr>
              <a:t>). La ville de Skopje est ainsi la plus peuplée de Macédoine du Nord, devant Kumanovo, deuxième ville du pays avec 75 051 habitants.</a:t>
            </a:r>
          </a:p>
        </p:txBody>
      </p:sp>
    </p:spTree>
    <p:extLst>
      <p:ext uri="{BB962C8B-B14F-4D97-AF65-F5344CB8AC3E}">
        <p14:creationId xmlns:p14="http://schemas.microsoft.com/office/powerpoint/2010/main" val="244084863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Bâtiment commercial&#10;&#10;Description générée automatiquement">
            <a:extLst>
              <a:ext uri="{FF2B5EF4-FFF2-40B4-BE49-F238E27FC236}">
                <a16:creationId xmlns:a16="http://schemas.microsoft.com/office/drawing/2014/main" id="{BB130A40-067B-5055-7E92-2529DEFC1BD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0966" y="279000"/>
            <a:ext cx="84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D6D3F2D-C8AC-70ED-DBC2-F04FE1C58DA8}"/>
              </a:ext>
            </a:extLst>
          </p:cNvPr>
          <p:cNvSpPr txBox="1"/>
          <p:nvPr/>
        </p:nvSpPr>
        <p:spPr>
          <a:xfrm>
            <a:off x="658568" y="1418299"/>
            <a:ext cx="3209239"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Cour suprême.</a:t>
            </a:r>
          </a:p>
        </p:txBody>
      </p:sp>
    </p:spTree>
    <p:extLst>
      <p:ext uri="{BB962C8B-B14F-4D97-AF65-F5344CB8AC3E}">
        <p14:creationId xmlns:p14="http://schemas.microsoft.com/office/powerpoint/2010/main" val="275108196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abits, chaussures, ciel&#10;&#10;Description générée automatiquement">
            <a:extLst>
              <a:ext uri="{FF2B5EF4-FFF2-40B4-BE49-F238E27FC236}">
                <a16:creationId xmlns:a16="http://schemas.microsoft.com/office/drawing/2014/main" id="{1728329A-DA5F-4F91-01F7-10325C65C7F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4907" y="279000"/>
            <a:ext cx="9409564"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B8290A5-5D59-9252-C3AF-946F6CFD8B95}"/>
              </a:ext>
            </a:extLst>
          </p:cNvPr>
          <p:cNvSpPr txBox="1"/>
          <p:nvPr/>
        </p:nvSpPr>
        <p:spPr>
          <a:xfrm>
            <a:off x="9837533" y="873459"/>
            <a:ext cx="2268682" cy="4524315"/>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Skopiotes sur la rue de Macédoine, principale rue piétonne de la ville.</a:t>
            </a:r>
          </a:p>
        </p:txBody>
      </p:sp>
    </p:spTree>
    <p:extLst>
      <p:ext uri="{BB962C8B-B14F-4D97-AF65-F5344CB8AC3E}">
        <p14:creationId xmlns:p14="http://schemas.microsoft.com/office/powerpoint/2010/main" val="303424253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statue, lustre, lobby&#10;&#10;Description générée automatiquement">
            <a:extLst>
              <a:ext uri="{FF2B5EF4-FFF2-40B4-BE49-F238E27FC236}">
                <a16:creationId xmlns:a16="http://schemas.microsoft.com/office/drawing/2014/main" id="{B0345B51-E0DB-34EA-EF2C-66E1673D060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45951" y="279000"/>
            <a:ext cx="9409562"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7E53AD9-D786-5F07-02B6-0E4B1E30C17F}"/>
              </a:ext>
            </a:extLst>
          </p:cNvPr>
          <p:cNvSpPr txBox="1"/>
          <p:nvPr/>
        </p:nvSpPr>
        <p:spPr>
          <a:xfrm>
            <a:off x="450750" y="559675"/>
            <a:ext cx="2244436" cy="3785652"/>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Intérieur de l'église de la Nativité de la Vierge.</a:t>
            </a:r>
          </a:p>
        </p:txBody>
      </p:sp>
    </p:spTree>
    <p:extLst>
      <p:ext uri="{BB962C8B-B14F-4D97-AF65-F5344CB8AC3E}">
        <p14:creationId xmlns:p14="http://schemas.microsoft.com/office/powerpoint/2010/main" val="259622861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décoration d’intérieur, lobby, mur&#10;&#10;Description générée automatiquement">
            <a:extLst>
              <a:ext uri="{FF2B5EF4-FFF2-40B4-BE49-F238E27FC236}">
                <a16:creationId xmlns:a16="http://schemas.microsoft.com/office/drawing/2014/main" id="{30C84E2C-057E-59DB-EB6E-20DCE94EB77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0026" y="279000"/>
            <a:ext cx="9509473"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2F8B880-3DAA-C549-70DD-6FC24D65B3D5}"/>
              </a:ext>
            </a:extLst>
          </p:cNvPr>
          <p:cNvSpPr txBox="1"/>
          <p:nvPr/>
        </p:nvSpPr>
        <p:spPr>
          <a:xfrm>
            <a:off x="9839499" y="874653"/>
            <a:ext cx="2206336" cy="3416320"/>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hall de l'université FON.</a:t>
            </a:r>
          </a:p>
        </p:txBody>
      </p:sp>
    </p:spTree>
    <p:extLst>
      <p:ext uri="{BB962C8B-B14F-4D97-AF65-F5344CB8AC3E}">
        <p14:creationId xmlns:p14="http://schemas.microsoft.com/office/powerpoint/2010/main" val="259653745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habits, personne, plein air&#10;&#10;Description générée automatiquement">
            <a:extLst>
              <a:ext uri="{FF2B5EF4-FFF2-40B4-BE49-F238E27FC236}">
                <a16:creationId xmlns:a16="http://schemas.microsoft.com/office/drawing/2014/main" id="{C7703289-63DA-F461-C8F9-B07EE4A90BE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42289" y="279000"/>
            <a:ext cx="8400000" cy="630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ECA61511-D4CB-5628-27B6-41AF0B3DFA36}"/>
              </a:ext>
            </a:extLst>
          </p:cNvPr>
          <p:cNvSpPr txBox="1"/>
          <p:nvPr/>
        </p:nvSpPr>
        <p:spPr>
          <a:xfrm>
            <a:off x="554659" y="1583479"/>
            <a:ext cx="2982191" cy="3416320"/>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Costumes traditionnels de la région de Skopje.</a:t>
            </a:r>
          </a:p>
        </p:txBody>
      </p:sp>
    </p:spTree>
    <p:extLst>
      <p:ext uri="{BB962C8B-B14F-4D97-AF65-F5344CB8AC3E}">
        <p14:creationId xmlns:p14="http://schemas.microsoft.com/office/powerpoint/2010/main" val="398620560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Photographie aérienne, stade&#10;&#10;Description générée automatiquement">
            <a:extLst>
              <a:ext uri="{FF2B5EF4-FFF2-40B4-BE49-F238E27FC236}">
                <a16:creationId xmlns:a16="http://schemas.microsoft.com/office/drawing/2014/main" id="{A667CAC2-54C9-B914-289E-065173355B5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8797" y="279000"/>
            <a:ext cx="9475903"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7D4CEA8-F1CD-5A13-2064-1FB56F70E745}"/>
              </a:ext>
            </a:extLst>
          </p:cNvPr>
          <p:cNvSpPr txBox="1"/>
          <p:nvPr/>
        </p:nvSpPr>
        <p:spPr>
          <a:xfrm>
            <a:off x="9804700" y="982001"/>
            <a:ext cx="2216727" cy="3416320"/>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stade national </a:t>
            </a:r>
            <a:r>
              <a:rPr lang="fr-FR" sz="2400" b="1" dirty="0" err="1">
                <a:solidFill>
                  <a:srgbClr val="FFFF00"/>
                </a:solidFill>
              </a:rPr>
              <a:t>Toše-Proeski</a:t>
            </a:r>
            <a:r>
              <a:rPr lang="fr-FR" sz="2400" b="1" dirty="0">
                <a:solidFill>
                  <a:srgbClr val="FFFF00"/>
                </a:solidFill>
              </a:rPr>
              <a:t>.</a:t>
            </a:r>
          </a:p>
        </p:txBody>
      </p:sp>
    </p:spTree>
    <p:extLst>
      <p:ext uri="{BB962C8B-B14F-4D97-AF65-F5344CB8AC3E}">
        <p14:creationId xmlns:p14="http://schemas.microsoft.com/office/powerpoint/2010/main" val="337800577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35CEC1DB-D69E-98BF-06E7-3A3EE6D1112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67651" y="279000"/>
            <a:ext cx="9311771"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9EF03BB-46CE-BC74-E3DB-EA0A427FA152}"/>
              </a:ext>
            </a:extLst>
          </p:cNvPr>
          <p:cNvSpPr txBox="1"/>
          <p:nvPr/>
        </p:nvSpPr>
        <p:spPr>
          <a:xfrm>
            <a:off x="73573" y="1229949"/>
            <a:ext cx="2467651" cy="3416320"/>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siège de la </a:t>
            </a:r>
            <a:r>
              <a:rPr lang="fr-FR" sz="2400" b="1" dirty="0" err="1">
                <a:solidFill>
                  <a:srgbClr val="FFFF00"/>
                </a:solidFill>
              </a:rPr>
              <a:t>Makedonska</a:t>
            </a:r>
            <a:r>
              <a:rPr lang="fr-FR" sz="2400" b="1" dirty="0">
                <a:solidFill>
                  <a:srgbClr val="FFFF00"/>
                </a:solidFill>
              </a:rPr>
              <a:t> Radio </a:t>
            </a:r>
            <a:r>
              <a:rPr lang="fr-FR" sz="2400" b="1" dirty="0" err="1">
                <a:solidFill>
                  <a:srgbClr val="FFFF00"/>
                </a:solidFill>
              </a:rPr>
              <a:t>Televizija</a:t>
            </a:r>
            <a:endParaRPr lang="fr-FR" sz="2400" b="1" dirty="0">
              <a:solidFill>
                <a:srgbClr val="FFFF00"/>
              </a:solidFill>
            </a:endParaRPr>
          </a:p>
        </p:txBody>
      </p:sp>
    </p:spTree>
    <p:extLst>
      <p:ext uri="{BB962C8B-B14F-4D97-AF65-F5344CB8AC3E}">
        <p14:creationId xmlns:p14="http://schemas.microsoft.com/office/powerpoint/2010/main" val="406696865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voiture, ciel, Bâtiment commercial&#10;&#10;Description générée automatiquement">
            <a:extLst>
              <a:ext uri="{FF2B5EF4-FFF2-40B4-BE49-F238E27FC236}">
                <a16:creationId xmlns:a16="http://schemas.microsoft.com/office/drawing/2014/main" id="{989901CC-369A-5CCE-0ABA-C84C6EBFFF0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0995" y="279000"/>
            <a:ext cx="9409572" cy="6300000"/>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sp>
        <p:nvSpPr>
          <p:cNvPr id="4" name="ZoneTexte 3">
            <a:extLst>
              <a:ext uri="{FF2B5EF4-FFF2-40B4-BE49-F238E27FC236}">
                <a16:creationId xmlns:a16="http://schemas.microsoft.com/office/drawing/2014/main" id="{26D41440-9A91-0685-CDE3-836F98BEE035}"/>
              </a:ext>
            </a:extLst>
          </p:cNvPr>
          <p:cNvSpPr txBox="1"/>
          <p:nvPr/>
        </p:nvSpPr>
        <p:spPr>
          <a:xfrm>
            <a:off x="9960011" y="2518780"/>
            <a:ext cx="2164773" cy="1569660"/>
          </a:xfrm>
          <a:prstGeom prst="rect">
            <a:avLst/>
          </a:prstGeom>
          <a:noFill/>
        </p:spPr>
        <p:txBody>
          <a:bodyPr wrap="square" rtlCol="0">
            <a:spAutoFit/>
          </a:bodyPr>
          <a:lstStyle/>
          <a:p>
            <a:r>
              <a:rPr lang="fr-FR" sz="2400" b="1">
                <a:solidFill>
                  <a:srgbClr val="FFFF00"/>
                </a:solidFill>
              </a:rPr>
              <a:t>Le petit quartier d'affaires de Skopje.</a:t>
            </a:r>
            <a:endParaRPr lang="fr-FR" sz="2400" b="1" dirty="0">
              <a:solidFill>
                <a:srgbClr val="FFFF00"/>
              </a:solidFill>
            </a:endParaRPr>
          </a:p>
        </p:txBody>
      </p:sp>
    </p:spTree>
    <p:extLst>
      <p:ext uri="{BB962C8B-B14F-4D97-AF65-F5344CB8AC3E}">
        <p14:creationId xmlns:p14="http://schemas.microsoft.com/office/powerpoint/2010/main" val="290844149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ersonne, Nourriture locale, Nourriture complète, place de marché&#10;&#10;Description générée automatiquement">
            <a:extLst>
              <a:ext uri="{FF2B5EF4-FFF2-40B4-BE49-F238E27FC236}">
                <a16:creationId xmlns:a16="http://schemas.microsoft.com/office/drawing/2014/main" id="{DDCD2F73-E144-0656-B2F5-3C2759DC411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93983" y="279000"/>
            <a:ext cx="8410957"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CE3A7DA1-0F37-901D-EE7A-797F2CEDF4AF}"/>
              </a:ext>
            </a:extLst>
          </p:cNvPr>
          <p:cNvSpPr txBox="1"/>
          <p:nvPr/>
        </p:nvSpPr>
        <p:spPr>
          <a:xfrm>
            <a:off x="1207734" y="1175128"/>
            <a:ext cx="3410856"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a:t>
            </a:r>
            <a:r>
              <a:rPr lang="fr-FR" sz="2400" b="1" dirty="0" err="1">
                <a:solidFill>
                  <a:srgbClr val="FFFF00"/>
                </a:solidFill>
              </a:rPr>
              <a:t>Zelen</a:t>
            </a:r>
            <a:r>
              <a:rPr lang="fr-FR" sz="2400" b="1" dirty="0">
                <a:solidFill>
                  <a:srgbClr val="FFFF00"/>
                </a:solidFill>
              </a:rPr>
              <a:t> </a:t>
            </a:r>
            <a:r>
              <a:rPr lang="fr-FR" sz="2400" b="1" dirty="0" err="1">
                <a:solidFill>
                  <a:srgbClr val="FFFF00"/>
                </a:solidFill>
              </a:rPr>
              <a:t>Pazar</a:t>
            </a:r>
            <a:r>
              <a:rPr lang="fr-FR" sz="2400" b="1" dirty="0">
                <a:solidFill>
                  <a:srgbClr val="FFFF00"/>
                </a:solidFill>
              </a:rPr>
              <a:t>.</a:t>
            </a:r>
          </a:p>
        </p:txBody>
      </p:sp>
    </p:spTree>
    <p:extLst>
      <p:ext uri="{BB962C8B-B14F-4D97-AF65-F5344CB8AC3E}">
        <p14:creationId xmlns:p14="http://schemas.microsoft.com/office/powerpoint/2010/main" val="53398954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A26919C4-6A1E-4B81-669F-2F90C055776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3368" y="279000"/>
            <a:ext cx="940956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0DDAF47-E23C-CD29-E314-7709E3E8419B}"/>
              </a:ext>
            </a:extLst>
          </p:cNvPr>
          <p:cNvSpPr txBox="1"/>
          <p:nvPr/>
        </p:nvSpPr>
        <p:spPr>
          <a:xfrm>
            <a:off x="9881755" y="514289"/>
            <a:ext cx="2234045" cy="4893647"/>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L'église Saint-</a:t>
            </a:r>
            <a:r>
              <a:rPr lang="fr-FR" sz="2400" b="1" dirty="0" err="1">
                <a:solidFill>
                  <a:srgbClr val="FFFF00"/>
                </a:solidFill>
              </a:rPr>
              <a:t>Panteleimon</a:t>
            </a:r>
            <a:r>
              <a:rPr lang="fr-FR" sz="2400" b="1" dirty="0">
                <a:solidFill>
                  <a:srgbClr val="FFFF00"/>
                </a:solidFill>
              </a:rPr>
              <a:t> de </a:t>
            </a:r>
            <a:r>
              <a:rPr lang="fr-FR" sz="2400" b="1" dirty="0" err="1">
                <a:solidFill>
                  <a:srgbClr val="FFFF00"/>
                </a:solidFill>
              </a:rPr>
              <a:t>Nerezi</a:t>
            </a:r>
            <a:r>
              <a:rPr lang="fr-FR" sz="2400" b="1" dirty="0">
                <a:solidFill>
                  <a:srgbClr val="FFFF00"/>
                </a:solidFill>
              </a:rPr>
              <a:t>, construite à l'époque byzantine, au XIIe siècle.</a:t>
            </a:r>
          </a:p>
        </p:txBody>
      </p:sp>
    </p:spTree>
    <p:extLst>
      <p:ext uri="{BB962C8B-B14F-4D97-AF65-F5344CB8AC3E}">
        <p14:creationId xmlns:p14="http://schemas.microsoft.com/office/powerpoint/2010/main" val="254843621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erbe, bâtiment, Ruines&#10;&#10;Description générée automatiquement">
            <a:extLst>
              <a:ext uri="{FF2B5EF4-FFF2-40B4-BE49-F238E27FC236}">
                <a16:creationId xmlns:a16="http://schemas.microsoft.com/office/drawing/2014/main" id="{BB580BB9-8BFC-4565-09DD-DB890B86DA3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520966" y="363083"/>
            <a:ext cx="84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FF952D12-0935-818B-8E88-1041DD5AC457}"/>
              </a:ext>
            </a:extLst>
          </p:cNvPr>
          <p:cNvSpPr txBox="1"/>
          <p:nvPr/>
        </p:nvSpPr>
        <p:spPr>
          <a:xfrm>
            <a:off x="420413" y="3761967"/>
            <a:ext cx="3405352" cy="830997"/>
          </a:xfrm>
          <a:prstGeom prst="rect">
            <a:avLst/>
          </a:prstGeom>
          <a:noFill/>
        </p:spPr>
        <p:txBody>
          <a:bodyPr wrap="square">
            <a:spAutoFit/>
          </a:bodyPr>
          <a:lstStyle/>
          <a:p>
            <a:r>
              <a:rPr lang="fr-FR" sz="2400" b="1" dirty="0">
                <a:solidFill>
                  <a:srgbClr val="FFFF00"/>
                </a:solidFill>
              </a:rPr>
              <a:t>Fragment du mur de </a:t>
            </a:r>
            <a:r>
              <a:rPr lang="fr-FR" sz="2400" b="1" dirty="0" err="1">
                <a:solidFill>
                  <a:srgbClr val="FFFF00"/>
                </a:solidFill>
              </a:rPr>
              <a:t>Scupia</a:t>
            </a:r>
            <a:r>
              <a:rPr lang="fr-FR" sz="2400" b="1" dirty="0">
                <a:solidFill>
                  <a:srgbClr val="FFFF00"/>
                </a:solidFill>
              </a:rPr>
              <a:t>.</a:t>
            </a:r>
          </a:p>
        </p:txBody>
      </p:sp>
    </p:spTree>
    <p:extLst>
      <p:ext uri="{BB962C8B-B14F-4D97-AF65-F5344CB8AC3E}">
        <p14:creationId xmlns:p14="http://schemas.microsoft.com/office/powerpoint/2010/main" val="93973687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Aqueduc&#10;&#10;Description générée automatiquement">
            <a:extLst>
              <a:ext uri="{FF2B5EF4-FFF2-40B4-BE49-F238E27FC236}">
                <a16:creationId xmlns:a16="http://schemas.microsoft.com/office/drawing/2014/main" id="{0530A0F8-AD0B-BB41-0432-F6DB888A179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2000" y="1213928"/>
            <a:ext cx="11448000" cy="4430143"/>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E0D40D7-32EE-683A-A3AF-AD61CEB454DA}"/>
              </a:ext>
            </a:extLst>
          </p:cNvPr>
          <p:cNvSpPr txBox="1"/>
          <p:nvPr/>
        </p:nvSpPr>
        <p:spPr>
          <a:xfrm>
            <a:off x="4837028" y="3428999"/>
            <a:ext cx="8156863"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L'aqueduc romain.</a:t>
            </a:r>
          </a:p>
        </p:txBody>
      </p:sp>
    </p:spTree>
    <p:extLst>
      <p:ext uri="{BB962C8B-B14F-4D97-AF65-F5344CB8AC3E}">
        <p14:creationId xmlns:p14="http://schemas.microsoft.com/office/powerpoint/2010/main" val="11205963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dessin, mammifère, art&#10;&#10;Description générée automatiquement">
            <a:extLst>
              <a:ext uri="{FF2B5EF4-FFF2-40B4-BE49-F238E27FC236}">
                <a16:creationId xmlns:a16="http://schemas.microsoft.com/office/drawing/2014/main" id="{FD2BB41C-F09D-61F2-5A4B-8E5DB00AEDF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7843" y="279000"/>
            <a:ext cx="8533331" cy="6300000"/>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C4AC74F8-9E0B-5428-5584-78F823B9DD09}"/>
              </a:ext>
            </a:extLst>
          </p:cNvPr>
          <p:cNvSpPr txBox="1"/>
          <p:nvPr/>
        </p:nvSpPr>
        <p:spPr>
          <a:xfrm>
            <a:off x="8955052" y="391510"/>
            <a:ext cx="3068782" cy="3785652"/>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Fresque de la Lamentation du Christ dans l'église byzantine de </a:t>
            </a:r>
            <a:r>
              <a:rPr lang="fr-FR" sz="2400" b="1" dirty="0" err="1">
                <a:solidFill>
                  <a:srgbClr val="FFFF00"/>
                </a:solidFill>
              </a:rPr>
              <a:t>Nerezi</a:t>
            </a:r>
            <a:r>
              <a:rPr lang="fr-FR" sz="2400" b="1" dirty="0">
                <a:solidFill>
                  <a:srgbClr val="FFFF00"/>
                </a:solidFill>
              </a:rPr>
              <a:t>.</a:t>
            </a:r>
          </a:p>
        </p:txBody>
      </p:sp>
    </p:spTree>
    <p:extLst>
      <p:ext uri="{BB962C8B-B14F-4D97-AF65-F5344CB8AC3E}">
        <p14:creationId xmlns:p14="http://schemas.microsoft.com/office/powerpoint/2010/main" val="298134585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erbe, ciel, bâtiment&#10;&#10;Description générée automatiquement">
            <a:extLst>
              <a:ext uri="{FF2B5EF4-FFF2-40B4-BE49-F238E27FC236}">
                <a16:creationId xmlns:a16="http://schemas.microsoft.com/office/drawing/2014/main" id="{A280C078-E839-3C07-1DDC-C3DF2BFAA67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075387" y="189000"/>
            <a:ext cx="4320000"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8046CE4-FD47-D0CC-9BBE-A68DE4C2BE22}"/>
              </a:ext>
            </a:extLst>
          </p:cNvPr>
          <p:cNvSpPr txBox="1"/>
          <p:nvPr/>
        </p:nvSpPr>
        <p:spPr>
          <a:xfrm>
            <a:off x="674573" y="1765618"/>
            <a:ext cx="3327242"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L'église du monastère serbe Saint-Nicolas.</a:t>
            </a:r>
          </a:p>
        </p:txBody>
      </p:sp>
    </p:spTree>
    <p:extLst>
      <p:ext uri="{BB962C8B-B14F-4D97-AF65-F5344CB8AC3E}">
        <p14:creationId xmlns:p14="http://schemas.microsoft.com/office/powerpoint/2010/main" val="256806355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château&#10;&#10;Description générée automatiquement">
            <a:extLst>
              <a:ext uri="{FF2B5EF4-FFF2-40B4-BE49-F238E27FC236}">
                <a16:creationId xmlns:a16="http://schemas.microsoft.com/office/drawing/2014/main" id="{299F2E22-63B2-AB1B-8E04-5B1058950B2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0924" y="279000"/>
            <a:ext cx="8400000" cy="6300000"/>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sp>
        <p:nvSpPr>
          <p:cNvPr id="4" name="ZoneTexte 3">
            <a:extLst>
              <a:ext uri="{FF2B5EF4-FFF2-40B4-BE49-F238E27FC236}">
                <a16:creationId xmlns:a16="http://schemas.microsoft.com/office/drawing/2014/main" id="{A0339B2C-957E-C509-50BA-DA2B4F2FF1A4}"/>
              </a:ext>
            </a:extLst>
          </p:cNvPr>
          <p:cNvSpPr txBox="1"/>
          <p:nvPr/>
        </p:nvSpPr>
        <p:spPr>
          <a:xfrm>
            <a:off x="9030620" y="672901"/>
            <a:ext cx="2930236"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forteresse ottomane.</a:t>
            </a:r>
          </a:p>
        </p:txBody>
      </p:sp>
    </p:spTree>
    <p:extLst>
      <p:ext uri="{BB962C8B-B14F-4D97-AF65-F5344CB8AC3E}">
        <p14:creationId xmlns:p14="http://schemas.microsoft.com/office/powerpoint/2010/main" val="280779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fenêtre, intérieur, arcade, Symétrie&#10;&#10;Description générée automatiquement">
            <a:extLst>
              <a:ext uri="{FF2B5EF4-FFF2-40B4-BE49-F238E27FC236}">
                <a16:creationId xmlns:a16="http://schemas.microsoft.com/office/drawing/2014/main" id="{22AB41BD-526C-C5E7-DAB6-47C3DABB068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2323" y="520739"/>
            <a:ext cx="6228000" cy="5492077"/>
          </a:xfrm>
          <a:prstGeom prst="rect">
            <a:avLst/>
          </a:prstGeom>
          <a:solidFill>
            <a:srgbClr val="FFFFFF">
              <a:shade val="85000"/>
            </a:srgbClr>
          </a:solidFill>
          <a:ln w="190500" cap="rnd">
            <a:solidFill>
              <a:schemeClr val="accent6"/>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
        <p:nvSpPr>
          <p:cNvPr id="6" name="ZoneTexte 5">
            <a:extLst>
              <a:ext uri="{FF2B5EF4-FFF2-40B4-BE49-F238E27FC236}">
                <a16:creationId xmlns:a16="http://schemas.microsoft.com/office/drawing/2014/main" id="{A4CCEB36-9BDD-2A7C-958C-67DCC751BBDA}"/>
              </a:ext>
            </a:extLst>
          </p:cNvPr>
          <p:cNvSpPr txBox="1"/>
          <p:nvPr/>
        </p:nvSpPr>
        <p:spPr>
          <a:xfrm>
            <a:off x="573531" y="1015857"/>
            <a:ext cx="3065318"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Intérieur de la mosquée Mustafa Pacha.</a:t>
            </a:r>
          </a:p>
        </p:txBody>
      </p:sp>
    </p:spTree>
    <p:extLst>
      <p:ext uri="{BB962C8B-B14F-4D97-AF65-F5344CB8AC3E}">
        <p14:creationId xmlns:p14="http://schemas.microsoft.com/office/powerpoint/2010/main" val="238845575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bâtiment, plein air, tour&#10;&#10;Description générée automatiquement">
            <a:extLst>
              <a:ext uri="{FF2B5EF4-FFF2-40B4-BE49-F238E27FC236}">
                <a16:creationId xmlns:a16="http://schemas.microsoft.com/office/drawing/2014/main" id="{CECAAC05-EECC-4E63-0CB5-E70881286C0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60831" y="309574"/>
            <a:ext cx="4788000" cy="6385995"/>
          </a:xfrm>
          <a:prstGeom prst="rect">
            <a:avLst/>
          </a:prstGeom>
          <a:ln w="38100" cap="sq">
            <a:solidFill>
              <a:srgbClr val="FFC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D8FF48A-F999-C830-4A12-4DA109BE29B4}"/>
              </a:ext>
            </a:extLst>
          </p:cNvPr>
          <p:cNvSpPr txBox="1"/>
          <p:nvPr/>
        </p:nvSpPr>
        <p:spPr>
          <a:xfrm>
            <a:off x="1686041" y="-1909206"/>
            <a:ext cx="3699163"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t>La tour de l'horloge.</a:t>
            </a:r>
          </a:p>
        </p:txBody>
      </p:sp>
      <p:pic>
        <p:nvPicPr>
          <p:cNvPr id="7" name="Image 6" descr="Une image contenant bâtiment, plein air, ciel, dôme&#10;&#10;Description générée automatiquement">
            <a:extLst>
              <a:ext uri="{FF2B5EF4-FFF2-40B4-BE49-F238E27FC236}">
                <a16:creationId xmlns:a16="http://schemas.microsoft.com/office/drawing/2014/main" id="{1965F036-F2A0-A4ED-0781-C8B1B50CB6E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23003" y="189000"/>
            <a:ext cx="4408166"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8" name="ZoneTexte 7">
            <a:extLst>
              <a:ext uri="{FF2B5EF4-FFF2-40B4-BE49-F238E27FC236}">
                <a16:creationId xmlns:a16="http://schemas.microsoft.com/office/drawing/2014/main" id="{4CD51820-F19A-55F0-557B-BC7E5B17421D}"/>
              </a:ext>
            </a:extLst>
          </p:cNvPr>
          <p:cNvSpPr txBox="1"/>
          <p:nvPr/>
        </p:nvSpPr>
        <p:spPr>
          <a:xfrm>
            <a:off x="7186630" y="-2087881"/>
            <a:ext cx="5005370"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La mosquée Mustafa Pacha.</a:t>
            </a:r>
          </a:p>
        </p:txBody>
      </p:sp>
    </p:spTree>
    <p:extLst>
      <p:ext uri="{BB962C8B-B14F-4D97-AF65-F5344CB8AC3E}">
        <p14:creationId xmlns:p14="http://schemas.microsoft.com/office/powerpoint/2010/main" val="206363497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dôme&#10;&#10;Description générée automatiquement">
            <a:extLst>
              <a:ext uri="{FF2B5EF4-FFF2-40B4-BE49-F238E27FC236}">
                <a16:creationId xmlns:a16="http://schemas.microsoft.com/office/drawing/2014/main" id="{09829E31-362B-220A-B5F7-3F884FDC119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8883" y="279000"/>
            <a:ext cx="84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A3E4261-4B7D-6E2A-B582-D2340555CC5F}"/>
              </a:ext>
            </a:extLst>
          </p:cNvPr>
          <p:cNvSpPr txBox="1"/>
          <p:nvPr/>
        </p:nvSpPr>
        <p:spPr>
          <a:xfrm>
            <a:off x="8800950" y="640996"/>
            <a:ext cx="3034146" cy="3416320"/>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mosquée Isa Bey et ses deux coupoles.</a:t>
            </a:r>
          </a:p>
        </p:txBody>
      </p:sp>
    </p:spTree>
    <p:extLst>
      <p:ext uri="{BB962C8B-B14F-4D97-AF65-F5344CB8AC3E}">
        <p14:creationId xmlns:p14="http://schemas.microsoft.com/office/powerpoint/2010/main" val="144167604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dôme&#10;&#10;Description générée automatiquement">
            <a:extLst>
              <a:ext uri="{FF2B5EF4-FFF2-40B4-BE49-F238E27FC236}">
                <a16:creationId xmlns:a16="http://schemas.microsoft.com/office/drawing/2014/main" id="{92534A85-86C6-15FF-6E7E-6C7CD23E140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01961" y="279000"/>
            <a:ext cx="8400000" cy="630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C45ABA06-50F6-4480-A818-425F263EA7D3}"/>
              </a:ext>
            </a:extLst>
          </p:cNvPr>
          <p:cNvSpPr txBox="1"/>
          <p:nvPr/>
        </p:nvSpPr>
        <p:spPr>
          <a:xfrm>
            <a:off x="245807" y="2477729"/>
            <a:ext cx="3598606"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turbe de la mosquée </a:t>
            </a:r>
            <a:r>
              <a:rPr lang="fr-FR" sz="2400" b="1" dirty="0" err="1">
                <a:solidFill>
                  <a:srgbClr val="FFFF00"/>
                </a:solidFill>
              </a:rPr>
              <a:t>Aladja</a:t>
            </a:r>
            <a:r>
              <a:rPr lang="fr-FR" sz="2400" b="1" dirty="0">
                <a:solidFill>
                  <a:srgbClr val="FFFF00"/>
                </a:solidFill>
              </a:rPr>
              <a:t> et ses faïences.</a:t>
            </a:r>
          </a:p>
        </p:txBody>
      </p:sp>
    </p:spTree>
    <p:extLst>
      <p:ext uri="{BB962C8B-B14F-4D97-AF65-F5344CB8AC3E}">
        <p14:creationId xmlns:p14="http://schemas.microsoft.com/office/powerpoint/2010/main" val="256285071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toit&#10;&#10;Description générée automatiquement">
            <a:extLst>
              <a:ext uri="{FF2B5EF4-FFF2-40B4-BE49-F238E27FC236}">
                <a16:creationId xmlns:a16="http://schemas.microsoft.com/office/drawing/2014/main" id="{F1300CE4-1502-9676-A698-64A5C3C3D92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1781" y="206478"/>
            <a:ext cx="84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EB639F8-A4F9-B012-2B21-821BC999AC7A}"/>
              </a:ext>
            </a:extLst>
          </p:cNvPr>
          <p:cNvSpPr txBox="1"/>
          <p:nvPr/>
        </p:nvSpPr>
        <p:spPr>
          <a:xfrm>
            <a:off x="8881781" y="1533833"/>
            <a:ext cx="3103742"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hammam </a:t>
            </a:r>
            <a:r>
              <a:rPr lang="fr-FR" sz="2400" b="1" dirty="0" err="1">
                <a:solidFill>
                  <a:srgbClr val="FFFF00"/>
                </a:solidFill>
              </a:rPr>
              <a:t>Tchifté</a:t>
            </a:r>
            <a:r>
              <a:rPr lang="fr-FR" sz="2400" b="1" dirty="0">
                <a:solidFill>
                  <a:srgbClr val="FFFF00"/>
                </a:solidFill>
              </a:rPr>
              <a:t>.</a:t>
            </a:r>
          </a:p>
        </p:txBody>
      </p:sp>
    </p:spTree>
    <p:extLst>
      <p:ext uri="{BB962C8B-B14F-4D97-AF65-F5344CB8AC3E}">
        <p14:creationId xmlns:p14="http://schemas.microsoft.com/office/powerpoint/2010/main" val="151759209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ruelle, fenêtre&#10;&#10;Description générée automatiquement">
            <a:extLst>
              <a:ext uri="{FF2B5EF4-FFF2-40B4-BE49-F238E27FC236}">
                <a16:creationId xmlns:a16="http://schemas.microsoft.com/office/drawing/2014/main" id="{4A0B19BF-F432-FA44-458C-5D542D75D5F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573412" y="189000"/>
            <a:ext cx="4860000"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2DD90E9-805E-A2AF-2442-98A297AA9235}"/>
              </a:ext>
            </a:extLst>
          </p:cNvPr>
          <p:cNvSpPr txBox="1"/>
          <p:nvPr/>
        </p:nvSpPr>
        <p:spPr>
          <a:xfrm>
            <a:off x="1327355" y="1248697"/>
            <a:ext cx="3376767"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a:t>
            </a:r>
            <a:r>
              <a:rPr lang="fr-FR" sz="2400" b="1" dirty="0" err="1">
                <a:solidFill>
                  <a:srgbClr val="FFFF00"/>
                </a:solidFill>
              </a:rPr>
              <a:t>Bezisten</a:t>
            </a:r>
            <a:r>
              <a:rPr lang="fr-FR" sz="2400" b="1" dirty="0">
                <a:solidFill>
                  <a:srgbClr val="FFFF00"/>
                </a:solidFill>
              </a:rPr>
              <a:t>.</a:t>
            </a:r>
          </a:p>
        </p:txBody>
      </p:sp>
    </p:spTree>
    <p:extLst>
      <p:ext uri="{BB962C8B-B14F-4D97-AF65-F5344CB8AC3E}">
        <p14:creationId xmlns:p14="http://schemas.microsoft.com/office/powerpoint/2010/main" val="355680333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plein air, bâtiment, ciel&#10;&#10;Description générée automatiquement">
            <a:extLst>
              <a:ext uri="{FF2B5EF4-FFF2-40B4-BE49-F238E27FC236}">
                <a16:creationId xmlns:a16="http://schemas.microsoft.com/office/drawing/2014/main" id="{DE7C580F-4889-99AE-8096-C4D3306084C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4301" y="279000"/>
            <a:ext cx="9409593"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FF315BD-11A7-B062-8183-DA2D478B7CC1}"/>
              </a:ext>
            </a:extLst>
          </p:cNvPr>
          <p:cNvSpPr txBox="1"/>
          <p:nvPr/>
        </p:nvSpPr>
        <p:spPr>
          <a:xfrm>
            <a:off x="9743894" y="1075159"/>
            <a:ext cx="2369448"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palais </a:t>
            </a:r>
            <a:r>
              <a:rPr lang="fr-FR" sz="2400" b="1" dirty="0" err="1">
                <a:solidFill>
                  <a:srgbClr val="FFFF00"/>
                </a:solidFill>
              </a:rPr>
              <a:t>Ristiḱ</a:t>
            </a:r>
            <a:r>
              <a:rPr lang="fr-FR" sz="2400" b="1" dirty="0">
                <a:solidFill>
                  <a:srgbClr val="FFFF00"/>
                </a:solidFill>
              </a:rPr>
              <a:t>.</a:t>
            </a:r>
          </a:p>
        </p:txBody>
      </p:sp>
    </p:spTree>
    <p:extLst>
      <p:ext uri="{BB962C8B-B14F-4D97-AF65-F5344CB8AC3E}">
        <p14:creationId xmlns:p14="http://schemas.microsoft.com/office/powerpoint/2010/main" val="93542165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arbre, ciel&#10;&#10;Description générée automatiquement">
            <a:extLst>
              <a:ext uri="{FF2B5EF4-FFF2-40B4-BE49-F238E27FC236}">
                <a16:creationId xmlns:a16="http://schemas.microsoft.com/office/drawing/2014/main" id="{6152F17F-E4BF-3FD3-91E2-7320B62D5EC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516671" y="381000"/>
            <a:ext cx="8128000" cy="609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D445940-7591-500F-2474-E48F3F0887DA}"/>
              </a:ext>
            </a:extLst>
          </p:cNvPr>
          <p:cNvSpPr txBox="1"/>
          <p:nvPr/>
        </p:nvSpPr>
        <p:spPr>
          <a:xfrm>
            <a:off x="137652" y="3824748"/>
            <a:ext cx="3379019" cy="461665"/>
          </a:xfrm>
          <a:prstGeom prst="rect">
            <a:avLst/>
          </a:prstGeom>
          <a:noFill/>
        </p:spPr>
        <p:txBody>
          <a:bodyPr wrap="square" rtlCol="0">
            <a:spAutoFit/>
          </a:bodyPr>
          <a:lstStyle/>
          <a:p>
            <a:r>
              <a:rPr lang="fr-FR" sz="2400" b="1">
                <a:solidFill>
                  <a:srgbClr val="FFFF00"/>
                </a:solidFill>
              </a:rPr>
              <a:t>L'église Saint-Sauveur.</a:t>
            </a:r>
            <a:endParaRPr lang="fr-FR" sz="2400" b="1" dirty="0">
              <a:solidFill>
                <a:srgbClr val="FFFF00"/>
              </a:solidFill>
            </a:endParaRPr>
          </a:p>
        </p:txBody>
      </p:sp>
    </p:spTree>
    <p:extLst>
      <p:ext uri="{BB962C8B-B14F-4D97-AF65-F5344CB8AC3E}">
        <p14:creationId xmlns:p14="http://schemas.microsoft.com/office/powerpoint/2010/main" val="326293286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texte, Véhicule terrestre, véhicule&#10;&#10;Description générée automatiquement">
            <a:extLst>
              <a:ext uri="{FF2B5EF4-FFF2-40B4-BE49-F238E27FC236}">
                <a16:creationId xmlns:a16="http://schemas.microsoft.com/office/drawing/2014/main" id="{E03696F4-610E-5F04-235D-722C7E744FC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6414" y="279000"/>
            <a:ext cx="9409562"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6E44AB9-8F63-EA01-49B2-ADA8E93A55FD}"/>
              </a:ext>
            </a:extLst>
          </p:cNvPr>
          <p:cNvSpPr txBox="1"/>
          <p:nvPr/>
        </p:nvSpPr>
        <p:spPr>
          <a:xfrm>
            <a:off x="9773265" y="609600"/>
            <a:ext cx="2241754" cy="3416320"/>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L'église de la Nativité de la Vierge.</a:t>
            </a:r>
          </a:p>
        </p:txBody>
      </p:sp>
    </p:spTree>
    <p:extLst>
      <p:ext uri="{BB962C8B-B14F-4D97-AF65-F5344CB8AC3E}">
        <p14:creationId xmlns:p14="http://schemas.microsoft.com/office/powerpoint/2010/main" val="285621193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route&#10;&#10;Description générée automatiquement">
            <a:extLst>
              <a:ext uri="{FF2B5EF4-FFF2-40B4-BE49-F238E27FC236}">
                <a16:creationId xmlns:a16="http://schemas.microsoft.com/office/drawing/2014/main" id="{0751ADA5-F61D-A974-E164-1B58AAFAC00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71332" y="279000"/>
            <a:ext cx="8197205"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75B51E4-470B-E552-59F2-B451DE65A3FF}"/>
              </a:ext>
            </a:extLst>
          </p:cNvPr>
          <p:cNvSpPr txBox="1"/>
          <p:nvPr/>
        </p:nvSpPr>
        <p:spPr>
          <a:xfrm>
            <a:off x="285136" y="1069258"/>
            <a:ext cx="3414016"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Vestiges de la gare </a:t>
            </a:r>
            <a:r>
              <a:rPr lang="fr-FR" sz="2400" b="1" dirty="0" err="1">
                <a:solidFill>
                  <a:srgbClr val="FFFF00"/>
                </a:solidFill>
              </a:rPr>
              <a:t>néobyzantine</a:t>
            </a:r>
            <a:r>
              <a:rPr lang="fr-FR" sz="2400" b="1" dirty="0">
                <a:solidFill>
                  <a:srgbClr val="FFFF00"/>
                </a:solidFill>
              </a:rPr>
              <a:t> de 1938.</a:t>
            </a:r>
          </a:p>
        </p:txBody>
      </p:sp>
    </p:spTree>
    <p:extLst>
      <p:ext uri="{BB962C8B-B14F-4D97-AF65-F5344CB8AC3E}">
        <p14:creationId xmlns:p14="http://schemas.microsoft.com/office/powerpoint/2010/main" val="138239492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fenêtre, ciel, façade&#10;&#10;Description générée automatiquement">
            <a:extLst>
              <a:ext uri="{FF2B5EF4-FFF2-40B4-BE49-F238E27FC236}">
                <a16:creationId xmlns:a16="http://schemas.microsoft.com/office/drawing/2014/main" id="{2344BB2B-9388-0673-2128-D14744FBD27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0194" y="279000"/>
            <a:ext cx="9409595"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3B2BE61-8C51-6D36-51A3-9EB24D522C89}"/>
              </a:ext>
            </a:extLst>
          </p:cNvPr>
          <p:cNvSpPr txBox="1"/>
          <p:nvPr/>
        </p:nvSpPr>
        <p:spPr>
          <a:xfrm>
            <a:off x="9944348" y="806245"/>
            <a:ext cx="2271252"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Maison arabe.</a:t>
            </a:r>
          </a:p>
        </p:txBody>
      </p:sp>
    </p:spTree>
    <p:extLst>
      <p:ext uri="{BB962C8B-B14F-4D97-AF65-F5344CB8AC3E}">
        <p14:creationId xmlns:p14="http://schemas.microsoft.com/office/powerpoint/2010/main" val="343410862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nuage, bâtiment&#10;&#10;Description générée automatiquement">
            <a:extLst>
              <a:ext uri="{FF2B5EF4-FFF2-40B4-BE49-F238E27FC236}">
                <a16:creationId xmlns:a16="http://schemas.microsoft.com/office/drawing/2014/main" id="{27119C1C-DFFA-2A1A-A265-94F528E1FF6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8251" y="180739"/>
            <a:ext cx="5508000" cy="3670583"/>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111CB5F-9A71-16BD-4132-6F7C80D533AC}"/>
              </a:ext>
            </a:extLst>
          </p:cNvPr>
          <p:cNvSpPr txBox="1"/>
          <p:nvPr/>
        </p:nvSpPr>
        <p:spPr>
          <a:xfrm>
            <a:off x="377318" y="3816431"/>
            <a:ext cx="5292000" cy="830997"/>
          </a:xfrm>
          <a:prstGeom prst="rect">
            <a:avLst/>
          </a:prstGeom>
          <a:noFill/>
        </p:spPr>
        <p:txBody>
          <a:bodyPr wrap="square" rtlCol="0">
            <a:spAutoFit/>
          </a:bodyPr>
          <a:lstStyle/>
          <a:p>
            <a:r>
              <a:rPr lang="fr-FR" sz="2400" b="1" dirty="0">
                <a:solidFill>
                  <a:srgbClr val="FFFF00"/>
                </a:solidFill>
              </a:rPr>
              <a:t>Les toits de la Grande Poste et du Centre des Télécommunications.</a:t>
            </a:r>
          </a:p>
        </p:txBody>
      </p:sp>
      <p:pic>
        <p:nvPicPr>
          <p:cNvPr id="6" name="Image 5" descr="Une image contenant plein air, bâtiment, ciel, maison&#10;&#10;Description générée automatiquement">
            <a:extLst>
              <a:ext uri="{FF2B5EF4-FFF2-40B4-BE49-F238E27FC236}">
                <a16:creationId xmlns:a16="http://schemas.microsoft.com/office/drawing/2014/main" id="{821012A4-2091-1A7D-C97F-CAFE386A1BC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96000" y="3204258"/>
            <a:ext cx="5904000" cy="3400943"/>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96817629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C4391E87-A217-1CFA-4877-4939EED9739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4415" y="502064"/>
            <a:ext cx="3862162" cy="543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2717A4A-A515-C79D-6715-0F669573404A}"/>
              </a:ext>
            </a:extLst>
          </p:cNvPr>
          <p:cNvSpPr txBox="1"/>
          <p:nvPr/>
        </p:nvSpPr>
        <p:spPr>
          <a:xfrm>
            <a:off x="530942" y="3716594"/>
            <a:ext cx="4749436"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Banque nationale de Macédoine du Nord.</a:t>
            </a:r>
          </a:p>
        </p:txBody>
      </p:sp>
      <p:pic>
        <p:nvPicPr>
          <p:cNvPr id="6" name="Image 5" descr="Une image contenant plein air, ciel, bâtiment, arbre&#10;&#10;Description générée automatiquement">
            <a:extLst>
              <a:ext uri="{FF2B5EF4-FFF2-40B4-BE49-F238E27FC236}">
                <a16:creationId xmlns:a16="http://schemas.microsoft.com/office/drawing/2014/main" id="{97F4B145-E7E5-1936-D2ED-13C968F7181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882047" y="1272436"/>
            <a:ext cx="5779011" cy="4549101"/>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058842A7-CABA-609F-C7E8-A15EBFF4A267}"/>
              </a:ext>
            </a:extLst>
          </p:cNvPr>
          <p:cNvSpPr txBox="1"/>
          <p:nvPr/>
        </p:nvSpPr>
        <p:spPr>
          <a:xfrm>
            <a:off x="5801487" y="-1405220"/>
            <a:ext cx="681416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résidence universitaire </a:t>
            </a:r>
            <a:r>
              <a:rPr lang="fr-FR" sz="2400" b="1" dirty="0" err="1">
                <a:solidFill>
                  <a:srgbClr val="FFFF00"/>
                </a:solidFill>
              </a:rPr>
              <a:t>Gotsé</a:t>
            </a:r>
            <a:r>
              <a:rPr lang="fr-FR" sz="2400" b="1" dirty="0">
                <a:solidFill>
                  <a:srgbClr val="FFFF00"/>
                </a:solidFill>
              </a:rPr>
              <a:t> </a:t>
            </a:r>
            <a:r>
              <a:rPr lang="fr-FR" sz="2400" b="1" dirty="0" err="1">
                <a:solidFill>
                  <a:srgbClr val="FFFF00"/>
                </a:solidFill>
              </a:rPr>
              <a:t>Deltchev</a:t>
            </a:r>
            <a:r>
              <a:rPr lang="fr-FR" sz="2400" b="1" dirty="0">
                <a:solidFill>
                  <a:srgbClr val="FFFF00"/>
                </a:solidFill>
              </a:rPr>
              <a:t>.</a:t>
            </a:r>
          </a:p>
        </p:txBody>
      </p:sp>
    </p:spTree>
    <p:extLst>
      <p:ext uri="{BB962C8B-B14F-4D97-AF65-F5344CB8AC3E}">
        <p14:creationId xmlns:p14="http://schemas.microsoft.com/office/powerpoint/2010/main" val="198075192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route, rue&#10;&#10;Description générée automatiquement">
            <a:extLst>
              <a:ext uri="{FF2B5EF4-FFF2-40B4-BE49-F238E27FC236}">
                <a16:creationId xmlns:a16="http://schemas.microsoft.com/office/drawing/2014/main" id="{D05C732E-A22D-27A0-CE11-99E17A2B297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3198" y="265476"/>
            <a:ext cx="5040000" cy="377013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8F00C16-0945-EA6C-89C1-CCABC8945EAA}"/>
              </a:ext>
            </a:extLst>
          </p:cNvPr>
          <p:cNvSpPr txBox="1"/>
          <p:nvPr/>
        </p:nvSpPr>
        <p:spPr>
          <a:xfrm>
            <a:off x="833636" y="1818969"/>
            <a:ext cx="652862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palais de l'Assemblée.</a:t>
            </a:r>
          </a:p>
        </p:txBody>
      </p:sp>
      <p:pic>
        <p:nvPicPr>
          <p:cNvPr id="6" name="Image 5" descr="Une image contenant plein air, bâtiment, ciel, lieu de culte&#10;&#10;Description générée automatiquement">
            <a:extLst>
              <a:ext uri="{FF2B5EF4-FFF2-40B4-BE49-F238E27FC236}">
                <a16:creationId xmlns:a16="http://schemas.microsoft.com/office/drawing/2014/main" id="{A9E107DD-5CC8-37D2-1423-6E8EF15380D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79924" y="3018504"/>
            <a:ext cx="5738878" cy="367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92EC14B1-86EC-65B0-6B34-95374749A519}"/>
              </a:ext>
            </a:extLst>
          </p:cNvPr>
          <p:cNvSpPr txBox="1"/>
          <p:nvPr/>
        </p:nvSpPr>
        <p:spPr>
          <a:xfrm>
            <a:off x="6371303" y="2556839"/>
            <a:ext cx="5738878" cy="461665"/>
          </a:xfrm>
          <a:prstGeom prst="rect">
            <a:avLst/>
          </a:prstGeom>
          <a:noFill/>
        </p:spPr>
        <p:txBody>
          <a:bodyPr wrap="square" rtlCol="0">
            <a:spAutoFit/>
          </a:bodyPr>
          <a:lstStyle/>
          <a:p>
            <a:r>
              <a:rPr lang="fr-FR" sz="2400" b="1">
                <a:solidFill>
                  <a:srgbClr val="FFFF00"/>
                </a:solidFill>
              </a:rPr>
              <a:t>La cathédrale Saint-Clément d'Ohrid.</a:t>
            </a:r>
            <a:endParaRPr lang="fr-FR" sz="2400" b="1" dirty="0">
              <a:solidFill>
                <a:srgbClr val="FFFF00"/>
              </a:solidFill>
            </a:endParaRPr>
          </a:p>
        </p:txBody>
      </p:sp>
    </p:spTree>
    <p:extLst>
      <p:ext uri="{BB962C8B-B14F-4D97-AF65-F5344CB8AC3E}">
        <p14:creationId xmlns:p14="http://schemas.microsoft.com/office/powerpoint/2010/main" val="405977433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texte, ciel, bâtiment&#10;&#10;Description générée automatiquement">
            <a:extLst>
              <a:ext uri="{FF2B5EF4-FFF2-40B4-BE49-F238E27FC236}">
                <a16:creationId xmlns:a16="http://schemas.microsoft.com/office/drawing/2014/main" id="{F0A13095-DB91-4814-CABB-BD46F35B80E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0051" y="2635074"/>
            <a:ext cx="5976000" cy="4015125"/>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C8C98AD-68D4-029F-B53A-2D96B99BA1D4}"/>
              </a:ext>
            </a:extLst>
          </p:cNvPr>
          <p:cNvSpPr txBox="1"/>
          <p:nvPr/>
        </p:nvSpPr>
        <p:spPr>
          <a:xfrm>
            <a:off x="663496" y="0"/>
            <a:ext cx="597600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maison-mémorial Mère Teresa.</a:t>
            </a:r>
          </a:p>
        </p:txBody>
      </p:sp>
      <p:pic>
        <p:nvPicPr>
          <p:cNvPr id="6" name="Image 5" descr="Une image contenant intérieur, théâtre, salle de concert, Théâtre&#10;&#10;Description générée automatiquement">
            <a:extLst>
              <a:ext uri="{FF2B5EF4-FFF2-40B4-BE49-F238E27FC236}">
                <a16:creationId xmlns:a16="http://schemas.microsoft.com/office/drawing/2014/main" id="{4D797C4A-3CE1-24F6-C2B4-1B6A3E6B134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67949" y="230131"/>
            <a:ext cx="5364000" cy="3574585"/>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EF3C9B19-1BFA-DC4E-6339-7120DC8861CC}"/>
              </a:ext>
            </a:extLst>
          </p:cNvPr>
          <p:cNvSpPr txBox="1"/>
          <p:nvPr/>
        </p:nvSpPr>
        <p:spPr>
          <a:xfrm>
            <a:off x="6899547" y="1633854"/>
            <a:ext cx="5292453"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a grande salle du Théâtre national.</a:t>
            </a:r>
          </a:p>
        </p:txBody>
      </p:sp>
    </p:spTree>
    <p:extLst>
      <p:ext uri="{BB962C8B-B14F-4D97-AF65-F5344CB8AC3E}">
        <p14:creationId xmlns:p14="http://schemas.microsoft.com/office/powerpoint/2010/main" val="348583290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repère&#10;&#10;Description générée automatiquement">
            <a:extLst>
              <a:ext uri="{FF2B5EF4-FFF2-40B4-BE49-F238E27FC236}">
                <a16:creationId xmlns:a16="http://schemas.microsoft.com/office/drawing/2014/main" id="{249EE240-2FBE-034E-FE0E-C3F54CE6FC2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1155" y="279000"/>
            <a:ext cx="11189689"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3409FA9-7040-6E80-1EB4-DE10F983F7D3}"/>
              </a:ext>
            </a:extLst>
          </p:cNvPr>
          <p:cNvSpPr txBox="1"/>
          <p:nvPr/>
        </p:nvSpPr>
        <p:spPr>
          <a:xfrm>
            <a:off x="8239432" y="5624893"/>
            <a:ext cx="4581832" cy="954107"/>
          </a:xfrm>
          <a:prstGeom prst="rect">
            <a:avLst/>
          </a:prstGeom>
          <a:noFill/>
        </p:spPr>
        <p:txBody>
          <a:bodyPr wrap="square" rtlCol="0">
            <a:spAutoFit/>
          </a:bodyPr>
          <a:lstStyle/>
          <a:p>
            <a:r>
              <a:rPr lang="fr-FR" sz="2800" b="1"/>
              <a:t>Le musée de la lutte macédonienne.</a:t>
            </a:r>
            <a:endParaRPr lang="fr-FR" sz="2800" b="1" dirty="0"/>
          </a:p>
        </p:txBody>
      </p:sp>
    </p:spTree>
    <p:extLst>
      <p:ext uri="{BB962C8B-B14F-4D97-AF65-F5344CB8AC3E}">
        <p14:creationId xmlns:p14="http://schemas.microsoft.com/office/powerpoint/2010/main" val="280043359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081B77CB-8535-8CD7-E190-0C26E63E6B7B}"/>
              </a:ext>
            </a:extLst>
          </p:cNvPr>
          <p:cNvSpPr txBox="1"/>
          <p:nvPr/>
        </p:nvSpPr>
        <p:spPr>
          <a:xfrm>
            <a:off x="1037303" y="894735"/>
            <a:ext cx="10117393" cy="584775"/>
          </a:xfrm>
          <a:prstGeom prst="rect">
            <a:avLst/>
          </a:prstGeom>
          <a:noFill/>
        </p:spPr>
        <p:txBody>
          <a:bodyPr wrap="square" rtlCol="0">
            <a:spAutoFit/>
          </a:bodyPr>
          <a:lstStyle/>
          <a:p>
            <a:r>
              <a:rPr lang="fr-FR" sz="3200" b="1" dirty="0">
                <a:solidFill>
                  <a:srgbClr val="FFFF00"/>
                </a:solidFill>
              </a:rPr>
              <a:t>Lorient Vous A Proposé La Ville De Skopje -Macédoine</a:t>
            </a:r>
          </a:p>
        </p:txBody>
      </p:sp>
      <p:sp>
        <p:nvSpPr>
          <p:cNvPr id="3" name="ZoneTexte 2">
            <a:extLst>
              <a:ext uri="{FF2B5EF4-FFF2-40B4-BE49-F238E27FC236}">
                <a16:creationId xmlns:a16="http://schemas.microsoft.com/office/drawing/2014/main" id="{00045605-C7FB-B7F1-89D9-65A58D99FC8B}"/>
              </a:ext>
            </a:extLst>
          </p:cNvPr>
          <p:cNvSpPr txBox="1"/>
          <p:nvPr/>
        </p:nvSpPr>
        <p:spPr>
          <a:xfrm>
            <a:off x="3382296" y="2369330"/>
            <a:ext cx="9615948"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4" name="ZoneTexte 3">
            <a:extLst>
              <a:ext uri="{FF2B5EF4-FFF2-40B4-BE49-F238E27FC236}">
                <a16:creationId xmlns:a16="http://schemas.microsoft.com/office/drawing/2014/main" id="{F676DD08-B0C3-37B0-E4DA-FC2C5FB8541F}"/>
              </a:ext>
            </a:extLst>
          </p:cNvPr>
          <p:cNvSpPr txBox="1"/>
          <p:nvPr/>
        </p:nvSpPr>
        <p:spPr>
          <a:xfrm>
            <a:off x="4178708" y="3336326"/>
            <a:ext cx="8023123" cy="584775"/>
          </a:xfrm>
          <a:prstGeom prst="rect">
            <a:avLst/>
          </a:prstGeom>
          <a:noFill/>
        </p:spPr>
        <p:txBody>
          <a:bodyPr wrap="square" rtlCol="0">
            <a:spAutoFit/>
          </a:bodyPr>
          <a:lstStyle/>
          <a:p>
            <a:r>
              <a:rPr lang="fr-FR" sz="3200" b="1" dirty="0">
                <a:solidFill>
                  <a:srgbClr val="FFFF00"/>
                </a:solidFill>
              </a:rPr>
              <a:t>Merci De Votre Visite</a:t>
            </a:r>
          </a:p>
        </p:txBody>
      </p:sp>
      <p:sp>
        <p:nvSpPr>
          <p:cNvPr id="5" name="ZoneTexte 4">
            <a:extLst>
              <a:ext uri="{FF2B5EF4-FFF2-40B4-BE49-F238E27FC236}">
                <a16:creationId xmlns:a16="http://schemas.microsoft.com/office/drawing/2014/main" id="{8D714A8B-CBFD-DB0A-6401-342A609B4A7D}"/>
              </a:ext>
            </a:extLst>
          </p:cNvPr>
          <p:cNvSpPr txBox="1"/>
          <p:nvPr/>
        </p:nvSpPr>
        <p:spPr>
          <a:xfrm>
            <a:off x="5515897" y="4149090"/>
            <a:ext cx="5093109" cy="584775"/>
          </a:xfrm>
          <a:prstGeom prst="rect">
            <a:avLst/>
          </a:prstGeom>
          <a:noFill/>
        </p:spPr>
        <p:txBody>
          <a:bodyPr wrap="square" rtlCol="0">
            <a:spAutoFit/>
          </a:bodyPr>
          <a:lstStyle/>
          <a:p>
            <a:r>
              <a:rPr lang="fr-FR" sz="3200" b="1" dirty="0">
                <a:solidFill>
                  <a:srgbClr val="FFFF00"/>
                </a:solidFill>
              </a:rPr>
              <a:t>Daniel</a:t>
            </a:r>
          </a:p>
        </p:txBody>
      </p:sp>
      <p:sp>
        <p:nvSpPr>
          <p:cNvPr id="6" name="ZoneTexte 5">
            <a:extLst>
              <a:ext uri="{FF2B5EF4-FFF2-40B4-BE49-F238E27FC236}">
                <a16:creationId xmlns:a16="http://schemas.microsoft.com/office/drawing/2014/main" id="{D75BF522-2945-CA0E-9A53-89434F58F867}"/>
              </a:ext>
            </a:extLst>
          </p:cNvPr>
          <p:cNvSpPr txBox="1"/>
          <p:nvPr/>
        </p:nvSpPr>
        <p:spPr>
          <a:xfrm>
            <a:off x="5584723" y="1662017"/>
            <a:ext cx="2251587" cy="584775"/>
          </a:xfrm>
          <a:prstGeom prst="rect">
            <a:avLst/>
          </a:prstGeom>
          <a:noFill/>
        </p:spPr>
        <p:txBody>
          <a:bodyPr wrap="square" rtlCol="0">
            <a:spAutoFit/>
          </a:bodyPr>
          <a:lstStyle/>
          <a:p>
            <a:r>
              <a:rPr lang="fr-FR" sz="3200" b="1" dirty="0">
                <a:solidFill>
                  <a:srgbClr val="FFFF00"/>
                </a:solidFill>
              </a:rPr>
              <a:t>N°2</a:t>
            </a:r>
          </a:p>
        </p:txBody>
      </p:sp>
    </p:spTree>
    <p:extLst>
      <p:ext uri="{BB962C8B-B14F-4D97-AF65-F5344CB8AC3E}">
        <p14:creationId xmlns:p14="http://schemas.microsoft.com/office/powerpoint/2010/main" val="299754196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98</TotalTime>
  <Words>448</Words>
  <Application>Microsoft Office PowerPoint</Application>
  <PresentationFormat>Grand écran</PresentationFormat>
  <Paragraphs>223</Paragraphs>
  <Slides>34</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34</vt:i4>
      </vt:variant>
    </vt:vector>
  </HeadingPairs>
  <TitlesOfParts>
    <vt:vector size="38"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3</cp:revision>
  <dcterms:created xsi:type="dcterms:W3CDTF">2024-09-17T07:09:51Z</dcterms:created>
  <dcterms:modified xsi:type="dcterms:W3CDTF">2024-09-17T09:03:03Z</dcterms:modified>
</cp:coreProperties>
</file>