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7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725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943EF-97A7-7316-B2DE-5334C5BA01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50C066F-A58A-5328-50E2-849468410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A8ED896-7014-2A04-DBD9-CA98DD9F5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D780B0-2721-2E52-5A4A-EDCFB0723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5E23C8-454E-0FF7-0E54-858A267CB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5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A3C0A9-F797-9650-F352-D2C5FD28E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F24842-CA02-6D6B-88E9-9C2318915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9EC580-A3DC-3ED1-35EA-8F82AB703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13A45C-358E-FE97-2F35-8C2B54AA8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68EDC8-2861-033D-CDAA-0032473DE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977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E2128-9E9D-5318-51E7-B58947DCF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26B47F-66E6-3D14-31CB-D29FE9B991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FEEC18-67FC-97C3-CBA1-12961D882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3408C0-1509-8ECB-BC0C-AD4945874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BE3AD4-E9B8-3D41-2450-C2F3DDF74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02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06ED91-107D-AA80-16B0-38BB633A9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D55603C-8681-B30A-82AB-A6F2DA045D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19C2F0-91E7-07A4-C1A2-BB9C0A39D4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1DF4AF5-04EE-524F-108F-1A1B94711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BF3653-D615-7099-6B2E-7394D1752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7DADB3-8EDE-4958-CBAB-6EF761651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52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008FFF-F0BB-9C3F-F2DD-1BDA8F396B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DBCEFBD-5E1F-FEE6-5502-35CD43EC6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BA54F0C-1046-7354-8894-E30382710C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8A1F7AB-3BBE-8906-8292-02775F17FE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B40E4C9-3119-4DB8-46D9-CCCD7C32A4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43BB16C-17A8-5B9F-F847-2A9F6C651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0BB15A0-DB3A-F4E3-282B-C6269D497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BE212F6-468D-4197-9A45-76B667B95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15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F6267-4E78-4806-AA47-7AF1A895A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E34AA88-3796-5708-8617-8F338F69A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B1E799-6B10-5607-B918-152AEA330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55031E-63CC-D4AD-EDEF-A3238416D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554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BE4E21-6BC9-12DC-787B-486309899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3C819E-1998-556D-7F76-449B2F469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D4E16B1-7321-A604-1A60-E95466F3C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192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B8705D-5E15-9E8F-8ED9-2A7F5E8C5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50E270-3221-A0E0-AD07-C3CD1CE15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3A61E65-5F9D-5AB9-A563-47CDF43817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CF12FDC-F713-15AF-10A0-CF8F2EC10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972D55-A610-F11D-FBD0-3A37B4E9C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38D25C-E2FB-5531-558F-FDA5D6D8A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87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51F5C-FB72-686C-1236-0AEB3088B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54EAA46-CFC7-98FD-DE54-CE02FDCE8A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69BFB8-9613-D055-DA75-6C5386005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9744079-DFB0-408F-59B4-FCC46A99D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09A0D4-65BC-51BA-DA4E-1A0E36301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C634FFC-81D8-8732-26B8-8DE16341C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5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D5BBAA-ABE2-3279-9D80-6303D8DFC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E41F6AA-158B-89F6-496A-56B4FC0CD8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B0AE64-EAD7-6176-18E7-16AE14731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47E1B8-F7AF-F3E7-44E7-288ABEDDC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7F3BB28-9904-F39B-79E6-A5AF2238D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5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078BF3-8222-C10E-A20F-8B8902F00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824577-74DA-513A-0FFD-E5D8F04DD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17BA0B-E23E-3B2F-7573-E94826BFC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39B2BD-BE87-CF75-BB0C-00C4D2918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D59968-600F-20FA-230F-00B75C5D2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872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9C33F1-1A7D-6F1E-2894-F47BA412C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4C64B4-A041-F251-C3E0-BF9FA7A22C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E5580A0-0406-D59B-A933-25F010B713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5A3A8-148D-4A77-B00B-D78C31F849A4}" type="datetimeFigureOut">
              <a:rPr lang="fr-FR" smtClean="0"/>
              <a:t>17/09/2024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D34826-80AB-35EA-60D4-22B76F53D1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6A7C08-905F-A0FC-95DB-F6F414E495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BBFB3-CB9A-4725-A88B-9D2A8D11E5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759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D22E00C-73B5-E377-16BE-72A2CDFBC8C1}"/>
              </a:ext>
            </a:extLst>
          </p:cNvPr>
          <p:cNvSpPr/>
          <p:nvPr/>
        </p:nvSpPr>
        <p:spPr>
          <a:xfrm>
            <a:off x="5104526" y="1988633"/>
            <a:ext cx="65057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Cathédrale de Cologne</a:t>
            </a:r>
            <a:endParaRPr lang="fr-FR" sz="5400" b="0" cap="none" spc="0" dirty="0">
              <a:ln w="0"/>
              <a:solidFill>
                <a:srgbClr val="FFFF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B7191AA-6365-482C-6743-E63F2DC97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744" y="202678"/>
            <a:ext cx="3976975" cy="645264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460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  <p:sndAc>
          <p:stSnd loop="1">
            <p:snd r:embed="rId2" name="Choeur des Moines de lAbbaye de Tamié - Salve Regina.wav"/>
          </p:stSnd>
        </p:sndAc>
      </p:transition>
    </mc:Choice>
    <mc:Fallback xmlns="">
      <p:transition spd="slow" advClick="0" advTm="8000">
        <p:checker/>
        <p:sndAc>
          <p:stSnd loop="1">
            <p:snd r:embed="rId4" name="Choeur des Moines de lAbbaye de Tamié - Salve Reg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16D176-8B62-A610-EA3A-75A2368975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42406"/>
            <a:ext cx="4826287" cy="657318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BEF751-F8A5-2A35-133B-FB3CBE18F9E2}"/>
              </a:ext>
            </a:extLst>
          </p:cNvPr>
          <p:cNvSpPr txBox="1"/>
          <p:nvPr/>
        </p:nvSpPr>
        <p:spPr>
          <a:xfrm>
            <a:off x="884418" y="5940088"/>
            <a:ext cx="43021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Vue aérienne de la Cathédrale Saint Pierre</a:t>
            </a:r>
          </a:p>
          <a:p>
            <a:r>
              <a:rPr lang="fr-FR" sz="2000" b="1" dirty="0">
                <a:solidFill>
                  <a:srgbClr val="FFFF00"/>
                </a:solidFill>
              </a:rPr>
              <a:t>                     COLOGNE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869F08B-C616-7711-9912-4B5E54390B00}"/>
              </a:ext>
            </a:extLst>
          </p:cNvPr>
          <p:cNvSpPr txBox="1"/>
          <p:nvPr/>
        </p:nvSpPr>
        <p:spPr>
          <a:xfrm>
            <a:off x="884418" y="0"/>
            <a:ext cx="470691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Apogée de l’Architecture, la Cathédrale dédiée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à Saint Pierre de COLOGNE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 Gothique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157m de hauteur – 533 marches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l’une des plus haute d’Allemagne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hautes flèches , à proximité de la vieille ville et, du Rhin, du pont Hohenzollern et du Musée Ludwig (Romain-Germanique)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plus vaste Cathédrale Gothique après celle de Séville et, le dôme de Milan –( 7100m2 )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Classée UNESCO depuis 1996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millions de visiteurs par an…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34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EBF3AF-A947-7704-3577-FFFDC6CA8D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628" y="344774"/>
            <a:ext cx="6168452" cy="6168452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24067E-1E03-ECE9-A308-AA7949B5D26A}"/>
              </a:ext>
            </a:extLst>
          </p:cNvPr>
          <p:cNvSpPr txBox="1"/>
          <p:nvPr/>
        </p:nvSpPr>
        <p:spPr>
          <a:xfrm>
            <a:off x="7729116" y="3225509"/>
            <a:ext cx="3792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Triforium au-dessus des grandes arcades.  Cathédrale COLOGNE</a:t>
            </a:r>
          </a:p>
        </p:txBody>
      </p:sp>
    </p:spTree>
    <p:extLst>
      <p:ext uri="{BB962C8B-B14F-4D97-AF65-F5344CB8AC3E}">
        <p14:creationId xmlns:p14="http://schemas.microsoft.com/office/powerpoint/2010/main" val="259258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699D6A-D365-527F-7E5C-FA247130C7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213" y="190956"/>
            <a:ext cx="6325849" cy="6476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4E843C-8EFC-169E-8B73-4CE97F595A35}"/>
              </a:ext>
            </a:extLst>
          </p:cNvPr>
          <p:cNvSpPr txBox="1"/>
          <p:nvPr/>
        </p:nvSpPr>
        <p:spPr>
          <a:xfrm>
            <a:off x="7728366" y="3429000"/>
            <a:ext cx="38974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Sud Cathédrale COLOGNE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45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565B4C-A65A-151A-CD9C-529D1548A3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331" y="702000"/>
            <a:ext cx="7272000" cy="545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99D68B-8AAA-8BE7-B0A4-7371179E7C3D}"/>
              </a:ext>
            </a:extLst>
          </p:cNvPr>
          <p:cNvSpPr txBox="1"/>
          <p:nvPr/>
        </p:nvSpPr>
        <p:spPr>
          <a:xfrm>
            <a:off x="532713" y="3780145"/>
            <a:ext cx="23984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Chasse des Rois mages</a:t>
            </a:r>
          </a:p>
        </p:txBody>
      </p:sp>
    </p:spTree>
    <p:extLst>
      <p:ext uri="{BB962C8B-B14F-4D97-AF65-F5344CB8AC3E}">
        <p14:creationId xmlns:p14="http://schemas.microsoft.com/office/powerpoint/2010/main" val="414644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63CF3E-930F-0788-666B-194B122E0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81050"/>
            <a:ext cx="7620000" cy="52959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0631BC-10A7-DE1B-6CA5-E4082B094DE4}"/>
              </a:ext>
            </a:extLst>
          </p:cNvPr>
          <p:cNvSpPr txBox="1"/>
          <p:nvPr/>
        </p:nvSpPr>
        <p:spPr>
          <a:xfrm>
            <a:off x="4307424" y="6076950"/>
            <a:ext cx="4242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</a:t>
            </a:r>
            <a:r>
              <a:rPr lang="fr-FR" sz="3200" b="1" dirty="0"/>
              <a:t>retable des Clarisses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430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2F9F6FB-C305-EF6D-E877-39AD03B825FA}"/>
              </a:ext>
            </a:extLst>
          </p:cNvPr>
          <p:cNvSpPr txBox="1"/>
          <p:nvPr/>
        </p:nvSpPr>
        <p:spPr>
          <a:xfrm>
            <a:off x="8638269" y="3435889"/>
            <a:ext cx="326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Croix de Géron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3013517-4A4A-972C-D5F3-D52A21D41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9811" y="187764"/>
            <a:ext cx="4167203" cy="64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234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55B51C-50A2-6AEC-E83D-90A28B30BD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499" y="890587"/>
            <a:ext cx="7620000" cy="5076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D6EEE9-FCE4-BB7F-8782-5C060B6148AE}"/>
              </a:ext>
            </a:extLst>
          </p:cNvPr>
          <p:cNvSpPr txBox="1"/>
          <p:nvPr/>
        </p:nvSpPr>
        <p:spPr>
          <a:xfrm>
            <a:off x="3871022" y="6021393"/>
            <a:ext cx="5535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Retable des patrons de Cologne</a:t>
            </a:r>
          </a:p>
        </p:txBody>
      </p:sp>
    </p:spTree>
    <p:extLst>
      <p:ext uri="{BB962C8B-B14F-4D97-AF65-F5344CB8AC3E}">
        <p14:creationId xmlns:p14="http://schemas.microsoft.com/office/powerpoint/2010/main" val="158388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21BAC6-66E7-BD8F-1894-4152F9D139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326" y="247336"/>
            <a:ext cx="4508999" cy="6363325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DC3742-CF28-6C14-2C6D-30E0163AB159}"/>
              </a:ext>
            </a:extLst>
          </p:cNvPr>
          <p:cNvSpPr txBox="1"/>
          <p:nvPr/>
        </p:nvSpPr>
        <p:spPr>
          <a:xfrm>
            <a:off x="7886325" y="3428999"/>
            <a:ext cx="38824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Colonne – statue de Saint Christophe</a:t>
            </a:r>
          </a:p>
        </p:txBody>
      </p:sp>
    </p:spTree>
    <p:extLst>
      <p:ext uri="{BB962C8B-B14F-4D97-AF65-F5344CB8AC3E}">
        <p14:creationId xmlns:p14="http://schemas.microsoft.com/office/powerpoint/2010/main" val="122784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A34768-9A40-BC3C-F6BA-0B3450D0F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6124" y="535898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3B6172-B5C5-4F19-999D-4A809028CB7D}"/>
              </a:ext>
            </a:extLst>
          </p:cNvPr>
          <p:cNvSpPr txBox="1"/>
          <p:nvPr/>
        </p:nvSpPr>
        <p:spPr>
          <a:xfrm>
            <a:off x="4482059" y="6250898"/>
            <a:ext cx="2848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Retable Agilophus</a:t>
            </a:r>
          </a:p>
        </p:txBody>
      </p:sp>
    </p:spTree>
    <p:extLst>
      <p:ext uri="{BB962C8B-B14F-4D97-AF65-F5344CB8AC3E}">
        <p14:creationId xmlns:p14="http://schemas.microsoft.com/office/powerpoint/2010/main" val="188650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11DF9B6-1181-D428-0CD7-B841E2F48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7373" y="189000"/>
            <a:ext cx="3957253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37F061-86DD-94D6-408B-1BEF90685BBE}"/>
              </a:ext>
            </a:extLst>
          </p:cNvPr>
          <p:cNvSpPr txBox="1"/>
          <p:nvPr/>
        </p:nvSpPr>
        <p:spPr>
          <a:xfrm>
            <a:off x="1025889" y="3268605"/>
            <a:ext cx="3582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 de Richter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Cathédrale COLOGNE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55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883991F-A8E5-8860-47C9-A7BE5204D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491" y="224852"/>
            <a:ext cx="8544393" cy="640829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2FA09-13CB-DBFB-0DBA-59547BBE113A}"/>
              </a:ext>
            </a:extLst>
          </p:cNvPr>
          <p:cNvSpPr txBox="1"/>
          <p:nvPr/>
        </p:nvSpPr>
        <p:spPr>
          <a:xfrm>
            <a:off x="9633054" y="3428999"/>
            <a:ext cx="2293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Chœur et autel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Cathédrale COLOGNE</a:t>
            </a:r>
          </a:p>
        </p:txBody>
      </p:sp>
    </p:spTree>
    <p:extLst>
      <p:ext uri="{BB962C8B-B14F-4D97-AF65-F5344CB8AC3E}">
        <p14:creationId xmlns:p14="http://schemas.microsoft.com/office/powerpoint/2010/main" val="90520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8219882D-4AEA-586B-2A21-15BDD10A52D3}"/>
              </a:ext>
            </a:extLst>
          </p:cNvPr>
          <p:cNvSpPr txBox="1"/>
          <p:nvPr/>
        </p:nvSpPr>
        <p:spPr>
          <a:xfrm>
            <a:off x="8239094" y="4457700"/>
            <a:ext cx="42272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Nef Cathédrale Saint Pierre COLOGNE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A57D45E-6E2A-F0BD-3B52-2AA0ED815A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3509" y="189000"/>
            <a:ext cx="4101265" cy="6480000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5097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893AC4-5DDE-8FA2-FF7E-EB605C44D9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932" y="194872"/>
            <a:ext cx="8466304" cy="6468256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5301AB-BB8F-FF57-EAEF-72A15716B591}"/>
              </a:ext>
            </a:extLst>
          </p:cNvPr>
          <p:cNvSpPr txBox="1"/>
          <p:nvPr/>
        </p:nvSpPr>
        <p:spPr>
          <a:xfrm>
            <a:off x="91253" y="3628931"/>
            <a:ext cx="24177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Portail d’accès</a:t>
            </a:r>
          </a:p>
          <a:p>
            <a:r>
              <a:rPr lang="fr-FR" sz="2400" b="1" dirty="0"/>
              <a:t>Cathédrale COLOGNE</a:t>
            </a:r>
          </a:p>
        </p:txBody>
      </p:sp>
    </p:spTree>
    <p:extLst>
      <p:ext uri="{BB962C8B-B14F-4D97-AF65-F5344CB8AC3E}">
        <p14:creationId xmlns:p14="http://schemas.microsoft.com/office/powerpoint/2010/main" val="261421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2E4090-73DF-C552-B833-B30603801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2263" y="239842"/>
            <a:ext cx="9567473" cy="637831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732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1EE8D9-ED00-5732-1D8D-5400811D15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323" y="179882"/>
            <a:ext cx="9747354" cy="649823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72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8EDA2D-C5F5-068C-19E6-76A84A9AF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1080" y="172387"/>
            <a:ext cx="9769839" cy="651322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738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2F6F7D-645C-9494-1319-6D62ED2FA0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353" y="165000"/>
            <a:ext cx="4860001" cy="64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86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19BCD1-290B-05F6-53D9-FE0BE2086D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5065" y="149901"/>
            <a:ext cx="4381869" cy="655819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A50B27-FA7D-31C5-2331-E28C3F79D365}"/>
              </a:ext>
            </a:extLst>
          </p:cNvPr>
          <p:cNvSpPr txBox="1"/>
          <p:nvPr/>
        </p:nvSpPr>
        <p:spPr>
          <a:xfrm>
            <a:off x="8395616" y="3317885"/>
            <a:ext cx="2773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Vitrail Cathédrale COLOGNE</a:t>
            </a:r>
          </a:p>
        </p:txBody>
      </p:sp>
    </p:spTree>
    <p:extLst>
      <p:ext uri="{BB962C8B-B14F-4D97-AF65-F5344CB8AC3E}">
        <p14:creationId xmlns:p14="http://schemas.microsoft.com/office/powerpoint/2010/main" val="158128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E50636-7E29-A898-E1BA-2BD75D8BCE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1190" y="189000"/>
            <a:ext cx="4329619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1D8915C-C7CB-C557-2AD1-779F6E67B6F9}"/>
              </a:ext>
            </a:extLst>
          </p:cNvPr>
          <p:cNvSpPr txBox="1"/>
          <p:nvPr/>
        </p:nvSpPr>
        <p:spPr>
          <a:xfrm>
            <a:off x="8496050" y="3593517"/>
            <a:ext cx="3192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Nef et vitrail</a:t>
            </a:r>
          </a:p>
        </p:txBody>
      </p:sp>
    </p:spTree>
    <p:extLst>
      <p:ext uri="{BB962C8B-B14F-4D97-AF65-F5344CB8AC3E}">
        <p14:creationId xmlns:p14="http://schemas.microsoft.com/office/powerpoint/2010/main" val="378185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AA9C65-8F8C-340A-32A3-483A5E4A9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50" y="560758"/>
            <a:ext cx="8572500" cy="57245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EC005E-4879-03DB-08A1-6C5E8A361D57}"/>
              </a:ext>
            </a:extLst>
          </p:cNvPr>
          <p:cNvSpPr txBox="1"/>
          <p:nvPr/>
        </p:nvSpPr>
        <p:spPr>
          <a:xfrm>
            <a:off x="4301240" y="6285283"/>
            <a:ext cx="47627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Détail portail Cathédrale</a:t>
            </a:r>
          </a:p>
        </p:txBody>
      </p:sp>
    </p:spTree>
    <p:extLst>
      <p:ext uri="{BB962C8B-B14F-4D97-AF65-F5344CB8AC3E}">
        <p14:creationId xmlns:p14="http://schemas.microsoft.com/office/powerpoint/2010/main" val="374783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1BCA792-C73D-CB9D-6138-3EA47BB0A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335" y="252412"/>
            <a:ext cx="4762500" cy="635317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881DF6-C38D-B265-365F-16C82E9DDC23}"/>
              </a:ext>
            </a:extLst>
          </p:cNvPr>
          <p:cNvSpPr txBox="1"/>
          <p:nvPr/>
        </p:nvSpPr>
        <p:spPr>
          <a:xfrm>
            <a:off x="391243" y="3013500"/>
            <a:ext cx="31329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Superbe vitrail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Cathédrale COLOGNE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44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6B27A2-A47D-93BD-811D-B0BECCC95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2649" y="214312"/>
            <a:ext cx="8572500" cy="642937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9796AE-1B8A-C72D-B049-46F26458BBB5}"/>
              </a:ext>
            </a:extLst>
          </p:cNvPr>
          <p:cNvSpPr txBox="1"/>
          <p:nvPr/>
        </p:nvSpPr>
        <p:spPr>
          <a:xfrm>
            <a:off x="10307174" y="1995753"/>
            <a:ext cx="2353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Coté latéral</a:t>
            </a:r>
          </a:p>
          <a:p>
            <a:r>
              <a:rPr lang="fr-FR" sz="2400" b="1" dirty="0"/>
              <a:t>Cathédrale COLOGNE</a:t>
            </a:r>
          </a:p>
          <a:p>
            <a:r>
              <a:rPr lang="fr-FR" sz="2400" b="1" dirty="0"/>
              <a:t> à droite le Musée</a:t>
            </a:r>
          </a:p>
        </p:txBody>
      </p:sp>
    </p:spTree>
    <p:extLst>
      <p:ext uri="{BB962C8B-B14F-4D97-AF65-F5344CB8AC3E}">
        <p14:creationId xmlns:p14="http://schemas.microsoft.com/office/powerpoint/2010/main" val="1155484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E225C1-F784-BAB1-C267-3914969CB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033" y="214312"/>
            <a:ext cx="8572500" cy="642937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BC18D5-64BB-9130-EEBA-4116B6FF6181}"/>
              </a:ext>
            </a:extLst>
          </p:cNvPr>
          <p:cNvSpPr txBox="1"/>
          <p:nvPr/>
        </p:nvSpPr>
        <p:spPr>
          <a:xfrm>
            <a:off x="951313" y="3428999"/>
            <a:ext cx="23984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Partie arrière</a:t>
            </a:r>
          </a:p>
          <a:p>
            <a:endParaRPr lang="fr-FR" sz="2400" b="1" dirty="0"/>
          </a:p>
          <a:p>
            <a:r>
              <a:rPr lang="fr-FR" sz="2400" b="1" dirty="0"/>
              <a:t>Cathédrale COLOGNE</a:t>
            </a:r>
          </a:p>
        </p:txBody>
      </p:sp>
    </p:spTree>
    <p:extLst>
      <p:ext uri="{BB962C8B-B14F-4D97-AF65-F5344CB8AC3E}">
        <p14:creationId xmlns:p14="http://schemas.microsoft.com/office/powerpoint/2010/main" val="2358872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A5B36B2-6697-0302-A9CE-B3B6DD6527A4}"/>
              </a:ext>
            </a:extLst>
          </p:cNvPr>
          <p:cNvSpPr txBox="1"/>
          <p:nvPr/>
        </p:nvSpPr>
        <p:spPr>
          <a:xfrm>
            <a:off x="8720715" y="3198167"/>
            <a:ext cx="2953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nef et vitrail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C49CDDE-918A-36EB-1E0C-2C71A1B2B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7213" y="189000"/>
            <a:ext cx="4857573" cy="64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955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8C72074-BD87-2108-3866-A2182ECD69AC}"/>
              </a:ext>
            </a:extLst>
          </p:cNvPr>
          <p:cNvSpPr txBox="1"/>
          <p:nvPr/>
        </p:nvSpPr>
        <p:spPr>
          <a:xfrm>
            <a:off x="843134" y="3198166"/>
            <a:ext cx="3267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Nef gigantesque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4608D8A-C263-2264-3345-149F85DFBB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997" y="252412"/>
            <a:ext cx="4762500" cy="63531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408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5038DF-90E3-7993-9860-75624AF8C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837" y="374754"/>
            <a:ext cx="9168468" cy="610849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CC208C-914A-991D-2CD8-02A8F0995565}"/>
              </a:ext>
            </a:extLst>
          </p:cNvPr>
          <p:cNvSpPr txBox="1"/>
          <p:nvPr/>
        </p:nvSpPr>
        <p:spPr>
          <a:xfrm>
            <a:off x="10236305" y="3043940"/>
            <a:ext cx="18437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Transept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Cathédrale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(travaux)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16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5A13FE-CEC8-0D33-23C7-E9135E027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031" y="279000"/>
            <a:ext cx="449999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90FD1E-5990-A5EE-77AF-D0C951E21B5C}"/>
              </a:ext>
            </a:extLst>
          </p:cNvPr>
          <p:cNvSpPr txBox="1"/>
          <p:nvPr/>
        </p:nvSpPr>
        <p:spPr>
          <a:xfrm>
            <a:off x="8466070" y="3188970"/>
            <a:ext cx="3267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Après la visite de la superbe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Cathédrale, la Ville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COLOGNE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30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7CA2E3-A475-6437-A3ED-8796AAB32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0265" y="262328"/>
            <a:ext cx="8720611" cy="633334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28E694-E025-637A-10E7-81BA6231C288}"/>
              </a:ext>
            </a:extLst>
          </p:cNvPr>
          <p:cNvSpPr txBox="1"/>
          <p:nvPr/>
        </p:nvSpPr>
        <p:spPr>
          <a:xfrm>
            <a:off x="9958466" y="1829551"/>
            <a:ext cx="223353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Panorama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COLOGNE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la vieille ville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Kolner Philarmonie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Cathédrale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Musée Ludwig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Pont Hohenzollern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la gare centrale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8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ADB395-58FF-79C1-D0DB-08094E20B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813" y="232087"/>
            <a:ext cx="9596735" cy="6393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38A8D6-17AC-0B48-6380-E0175FF22292}"/>
              </a:ext>
            </a:extLst>
          </p:cNvPr>
          <p:cNvSpPr txBox="1"/>
          <p:nvPr/>
        </p:nvSpPr>
        <p:spPr>
          <a:xfrm>
            <a:off x="10419663" y="3477051"/>
            <a:ext cx="1499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Gare de COLOGNE</a:t>
            </a:r>
          </a:p>
        </p:txBody>
      </p:sp>
    </p:spTree>
    <p:extLst>
      <p:ext uri="{BB962C8B-B14F-4D97-AF65-F5344CB8AC3E}">
        <p14:creationId xmlns:p14="http://schemas.microsoft.com/office/powerpoint/2010/main" val="255154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BF99C4-8EA8-9558-8D12-7CCC54E100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198" y="189000"/>
            <a:ext cx="4858489" cy="6480000"/>
          </a:xfrm>
          <a:prstGeom prst="roundRect">
            <a:avLst>
              <a:gd name="adj" fmla="val 16667"/>
            </a:avLst>
          </a:prstGeom>
          <a:ln w="53975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778EC9-90EB-41EB-0441-4A3522FC1584}"/>
              </a:ext>
            </a:extLst>
          </p:cNvPr>
          <p:cNvSpPr txBox="1"/>
          <p:nvPr/>
        </p:nvSpPr>
        <p:spPr>
          <a:xfrm>
            <a:off x="8097687" y="2690336"/>
            <a:ext cx="3794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 </a:t>
            </a:r>
            <a:r>
              <a:rPr lang="fr-FR" sz="2400" b="1" dirty="0"/>
              <a:t>Vestiges de porte romaine</a:t>
            </a:r>
          </a:p>
          <a:p>
            <a:endParaRPr lang="fr-FR" sz="2400" b="1" dirty="0"/>
          </a:p>
          <a:p>
            <a:r>
              <a:rPr lang="fr-FR" sz="2400" b="1" dirty="0"/>
              <a:t> proche de la Cathédrale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690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E6E2BD-59FA-FDE7-A658-A6FC5C3FA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8840" y="320259"/>
            <a:ext cx="7620000" cy="5276850"/>
          </a:xfrm>
          <a:prstGeom prst="roundRect">
            <a:avLst>
              <a:gd name="adj" fmla="val 16667"/>
            </a:avLst>
          </a:prstGeom>
          <a:ln w="165100">
            <a:solidFill>
              <a:srgbClr val="FF0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9BF0E8-5535-25FE-6AE1-B06AB5947959}"/>
              </a:ext>
            </a:extLst>
          </p:cNvPr>
          <p:cNvSpPr txBox="1"/>
          <p:nvPr/>
        </p:nvSpPr>
        <p:spPr>
          <a:xfrm>
            <a:off x="4332907" y="6076076"/>
            <a:ext cx="3822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Gûrzenich  - la grande salle</a:t>
            </a:r>
          </a:p>
        </p:txBody>
      </p:sp>
    </p:spTree>
    <p:extLst>
      <p:ext uri="{BB962C8B-B14F-4D97-AF65-F5344CB8AC3E}">
        <p14:creationId xmlns:p14="http://schemas.microsoft.com/office/powerpoint/2010/main" val="290761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1FA901-1393-9228-527A-E310B642E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5635" y="409162"/>
            <a:ext cx="9065178" cy="6039675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81EA1F-B9BF-BFEA-DDB4-948A3DD741C6}"/>
              </a:ext>
            </a:extLst>
          </p:cNvPr>
          <p:cNvSpPr txBox="1"/>
          <p:nvPr/>
        </p:nvSpPr>
        <p:spPr>
          <a:xfrm>
            <a:off x="731187" y="3428999"/>
            <a:ext cx="17988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Théâtre de</a:t>
            </a:r>
          </a:p>
          <a:p>
            <a:r>
              <a:rPr lang="fr-FR" sz="2400" b="1" dirty="0"/>
              <a:t>COLOGNE</a:t>
            </a:r>
          </a:p>
        </p:txBody>
      </p:sp>
    </p:spTree>
    <p:extLst>
      <p:ext uri="{BB962C8B-B14F-4D97-AF65-F5344CB8AC3E}">
        <p14:creationId xmlns:p14="http://schemas.microsoft.com/office/powerpoint/2010/main" val="238735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A20D9B-3248-953C-DE7A-3F455EBFC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701" y="300037"/>
            <a:ext cx="9753600" cy="62579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27B5B2-B023-9BF7-854D-33D84BAF0052}"/>
              </a:ext>
            </a:extLst>
          </p:cNvPr>
          <p:cNvSpPr txBox="1"/>
          <p:nvPr/>
        </p:nvSpPr>
        <p:spPr>
          <a:xfrm>
            <a:off x="10273071" y="3301584"/>
            <a:ext cx="1618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Synagogue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COLOGNE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31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146FC8-63AC-B0AC-A6B7-658B4D6CA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485" y="505200"/>
            <a:ext cx="10889029" cy="589113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36A71C-79A7-F4B0-6DE0-257310EFCCC7}"/>
              </a:ext>
            </a:extLst>
          </p:cNvPr>
          <p:cNvSpPr txBox="1"/>
          <p:nvPr/>
        </p:nvSpPr>
        <p:spPr>
          <a:xfrm>
            <a:off x="2609224" y="6396335"/>
            <a:ext cx="7689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romain-Germanique  - voisin de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3494042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3E5F13-5D25-DC52-C427-B8C2347050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578" y="509587"/>
            <a:ext cx="7620000" cy="583882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5E5DDA-AA60-DF38-A5D1-D699A99DCE0A}"/>
              </a:ext>
            </a:extLst>
          </p:cNvPr>
          <p:cNvSpPr txBox="1"/>
          <p:nvPr/>
        </p:nvSpPr>
        <p:spPr>
          <a:xfrm>
            <a:off x="9402018" y="3428999"/>
            <a:ext cx="2503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Eglise Grans Saint Martin</a:t>
            </a:r>
          </a:p>
        </p:txBody>
      </p:sp>
    </p:spTree>
    <p:extLst>
      <p:ext uri="{BB962C8B-B14F-4D97-AF65-F5344CB8AC3E}">
        <p14:creationId xmlns:p14="http://schemas.microsoft.com/office/powerpoint/2010/main" val="337784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885DAF-7244-7670-1FD5-7B3395A113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780" y="375378"/>
            <a:ext cx="6107243" cy="610724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CC4E29-B8A5-6599-C757-EE249478E8C3}"/>
              </a:ext>
            </a:extLst>
          </p:cNvPr>
          <p:cNvSpPr txBox="1"/>
          <p:nvPr/>
        </p:nvSpPr>
        <p:spPr>
          <a:xfrm>
            <a:off x="9193967" y="3035883"/>
            <a:ext cx="29980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Maison des parfums FARINA</a:t>
            </a:r>
          </a:p>
          <a:p>
            <a:endParaRPr lang="fr-FR" sz="2400" b="1" dirty="0"/>
          </a:p>
          <a:p>
            <a:r>
              <a:rPr lang="fr-FR" sz="2400" b="1" dirty="0"/>
              <a:t>    Cologne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84249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CE41E9-1E47-1E6C-DF7F-0C44AC55CF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379" y="610565"/>
            <a:ext cx="10137242" cy="559330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2D3164-EB7F-951A-7E44-54D0C5AE2FDE}"/>
              </a:ext>
            </a:extLst>
          </p:cNvPr>
          <p:cNvSpPr txBox="1"/>
          <p:nvPr/>
        </p:nvSpPr>
        <p:spPr>
          <a:xfrm>
            <a:off x="2854315" y="6203867"/>
            <a:ext cx="6666875" cy="461665"/>
          </a:xfrm>
          <a:prstGeom prst="rect">
            <a:avLst/>
          </a:prstGeom>
          <a:pattFill prst="pct90">
            <a:fgClr>
              <a:schemeClr val="accent5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trois Kranshauser  et, la Cathédrale (nocturne)</a:t>
            </a:r>
          </a:p>
        </p:txBody>
      </p:sp>
    </p:spTree>
    <p:extLst>
      <p:ext uri="{BB962C8B-B14F-4D97-AF65-F5344CB8AC3E}">
        <p14:creationId xmlns:p14="http://schemas.microsoft.com/office/powerpoint/2010/main" val="367442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49F3F9-85B5-1ED8-2191-1C6D673742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6267" y="1042060"/>
            <a:ext cx="7165298" cy="477388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499F42-527B-8F27-80DF-9891C3DE996D}"/>
              </a:ext>
            </a:extLst>
          </p:cNvPr>
          <p:cNvSpPr txBox="1"/>
          <p:nvPr/>
        </p:nvSpPr>
        <p:spPr>
          <a:xfrm>
            <a:off x="238156" y="3182743"/>
            <a:ext cx="28181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 Botanique FLORA</a:t>
            </a:r>
          </a:p>
          <a:p>
            <a:endParaRPr lang="fr-FR" sz="2400" b="1" dirty="0"/>
          </a:p>
          <a:p>
            <a:r>
              <a:rPr lang="fr-FR" sz="2400" b="1" dirty="0"/>
              <a:t> Cologne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90358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BD5D84-3931-9605-1CB9-A196C97DD2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4580" y="243000"/>
            <a:ext cx="4668134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B401EE-D31C-2A5A-EA80-2FC6CDF3ECA2}"/>
              </a:ext>
            </a:extLst>
          </p:cNvPr>
          <p:cNvSpPr txBox="1"/>
          <p:nvPr/>
        </p:nvSpPr>
        <p:spPr>
          <a:xfrm>
            <a:off x="8597421" y="3967147"/>
            <a:ext cx="4017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Hôtel de Ville  COLOGNE</a:t>
            </a:r>
          </a:p>
        </p:txBody>
      </p:sp>
    </p:spTree>
    <p:extLst>
      <p:ext uri="{BB962C8B-B14F-4D97-AF65-F5344CB8AC3E}">
        <p14:creationId xmlns:p14="http://schemas.microsoft.com/office/powerpoint/2010/main" val="305726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B92F44-C282-779D-CD84-6B725D5B99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6990" y="187377"/>
            <a:ext cx="5191789" cy="6483246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49DF7A5-B8E7-7310-31F6-DD5314B3768F}"/>
              </a:ext>
            </a:extLst>
          </p:cNvPr>
          <p:cNvSpPr txBox="1"/>
          <p:nvPr/>
        </p:nvSpPr>
        <p:spPr>
          <a:xfrm>
            <a:off x="8765011" y="3094345"/>
            <a:ext cx="34211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Place de l’Hôtel de ville (en travaux)</a:t>
            </a:r>
          </a:p>
          <a:p>
            <a:r>
              <a:rPr lang="fr-FR" sz="2400" b="1" dirty="0"/>
              <a:t>COLOGNE</a:t>
            </a:r>
          </a:p>
        </p:txBody>
      </p:sp>
    </p:spTree>
    <p:extLst>
      <p:ext uri="{BB962C8B-B14F-4D97-AF65-F5344CB8AC3E}">
        <p14:creationId xmlns:p14="http://schemas.microsoft.com/office/powerpoint/2010/main" val="200097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5EE567C-D9A1-9707-F9EA-C15BC10811B4}"/>
              </a:ext>
            </a:extLst>
          </p:cNvPr>
          <p:cNvSpPr txBox="1"/>
          <p:nvPr/>
        </p:nvSpPr>
        <p:spPr>
          <a:xfrm>
            <a:off x="1200150" y="1165860"/>
            <a:ext cx="11544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56D23344-B7A3-AC4C-A3F6-514B2DEDE96C}"/>
              </a:ext>
            </a:extLst>
          </p:cNvPr>
          <p:cNvSpPr txBox="1"/>
          <p:nvPr/>
        </p:nvSpPr>
        <p:spPr>
          <a:xfrm>
            <a:off x="3459480" y="2091690"/>
            <a:ext cx="8332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0902617-2036-BE15-EE89-B35FC64767B6}"/>
              </a:ext>
            </a:extLst>
          </p:cNvPr>
          <p:cNvSpPr txBox="1"/>
          <p:nvPr/>
        </p:nvSpPr>
        <p:spPr>
          <a:xfrm>
            <a:off x="4251960" y="3136612"/>
            <a:ext cx="544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069BD0-CA25-7D50-7E46-4F241FA887F6}"/>
              </a:ext>
            </a:extLst>
          </p:cNvPr>
          <p:cNvSpPr txBox="1"/>
          <p:nvPr/>
        </p:nvSpPr>
        <p:spPr>
          <a:xfrm>
            <a:off x="5589270" y="4286251"/>
            <a:ext cx="544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6379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:checker/>
      </p:transition>
    </mc:Choice>
    <mc:Fallback xmlns="">
      <p:transition spd="slow" advClick="0" advTm="8000">
        <p:check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311</Words>
  <Application>Microsoft Office PowerPoint</Application>
  <PresentationFormat>Grand écran</PresentationFormat>
  <Paragraphs>86</Paragraphs>
  <Slides>42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2024-09-16T13:37:10Z</dcterms:created>
  <dcterms:modified xsi:type="dcterms:W3CDTF">2024-09-17T05:19:27Z</dcterms:modified>
</cp:coreProperties>
</file>